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56" r:id="rId2"/>
    <p:sldId id="257" r:id="rId3"/>
    <p:sldId id="259" r:id="rId4"/>
    <p:sldId id="261" r:id="rId5"/>
    <p:sldId id="262" r:id="rId6"/>
    <p:sldId id="263" r:id="rId7"/>
    <p:sldId id="280" r:id="rId8"/>
    <p:sldId id="264" r:id="rId9"/>
    <p:sldId id="265" r:id="rId10"/>
    <p:sldId id="266" r:id="rId11"/>
    <p:sldId id="268" r:id="rId12"/>
    <p:sldId id="267" r:id="rId13"/>
    <p:sldId id="269" r:id="rId14"/>
    <p:sldId id="279" r:id="rId15"/>
    <p:sldId id="270" r:id="rId16"/>
    <p:sldId id="272" r:id="rId17"/>
    <p:sldId id="273" r:id="rId18"/>
    <p:sldId id="274" r:id="rId19"/>
    <p:sldId id="275" r:id="rId20"/>
    <p:sldId id="276"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25468" autoAdjust="0"/>
  </p:normalViewPr>
  <p:slideViewPr>
    <p:cSldViewPr snapToGrid="0">
      <p:cViewPr varScale="1">
        <p:scale>
          <a:sx n="96" d="100"/>
          <a:sy n="96" d="100"/>
        </p:scale>
        <p:origin x="120" y="130"/>
      </p:cViewPr>
      <p:guideLst/>
    </p:cSldViewPr>
  </p:slideViewPr>
  <p:outlineViewPr>
    <p:cViewPr>
      <p:scale>
        <a:sx n="33" d="100"/>
        <a:sy n="33" d="100"/>
      </p:scale>
      <p:origin x="0" y="-614"/>
    </p:cViewPr>
  </p:outlineViewPr>
  <p:notesTextViewPr>
    <p:cViewPr>
      <p:scale>
        <a:sx n="200" d="100"/>
        <a:sy n="200" d="100"/>
      </p:scale>
      <p:origin x="0" y="0"/>
    </p:cViewPr>
  </p:notesTextViewPr>
  <p:sorterViewPr>
    <p:cViewPr>
      <p:scale>
        <a:sx n="100" d="100"/>
        <a:sy n="100" d="100"/>
      </p:scale>
      <p:origin x="0" y="-451"/>
    </p:cViewPr>
  </p:sorterViewPr>
  <p:notesViewPr>
    <p:cSldViewPr snapToGrid="0" showGuides="1">
      <p:cViewPr varScale="1">
        <p:scale>
          <a:sx n="75" d="100"/>
          <a:sy n="75" d="100"/>
        </p:scale>
        <p:origin x="2938"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N" userId="27112cd78f8f363d" providerId="LiveId" clId="{EB4E05E9-24A9-4FDA-ACB5-6C6BD7345F55}"/>
    <pc:docChg chg="modSld">
      <pc:chgData name="Natalie N" userId="27112cd78f8f363d" providerId="LiveId" clId="{EB4E05E9-24A9-4FDA-ACB5-6C6BD7345F55}" dt="2021-09-27T03:51:26.409" v="1"/>
      <pc:docMkLst>
        <pc:docMk/>
      </pc:docMkLst>
      <pc:sldChg chg="addSp delSp modSp modTransition modAnim">
        <pc:chgData name="Natalie N" userId="27112cd78f8f363d" providerId="LiveId" clId="{EB4E05E9-24A9-4FDA-ACB5-6C6BD7345F55}" dt="2021-09-27T03:51:26.409" v="1"/>
        <pc:sldMkLst>
          <pc:docMk/>
          <pc:sldMk cId="653176161" sldId="256"/>
        </pc:sldMkLst>
        <pc:picChg chg="add del mod">
          <ac:chgData name="Natalie N" userId="27112cd78f8f363d" providerId="LiveId" clId="{EB4E05E9-24A9-4FDA-ACB5-6C6BD7345F55}" dt="2021-09-27T03:51:26.409" v="1"/>
          <ac:picMkLst>
            <pc:docMk/>
            <pc:sldMk cId="653176161" sldId="256"/>
            <ac:picMk id="4" creationId="{EDA8E4DE-7EE1-426E-85A8-0F1DA3ED5B20}"/>
          </ac:picMkLst>
        </pc:picChg>
      </pc:sldChg>
      <pc:sldChg chg="addSp delSp modSp modTransition modAnim">
        <pc:chgData name="Natalie N" userId="27112cd78f8f363d" providerId="LiveId" clId="{EB4E05E9-24A9-4FDA-ACB5-6C6BD7345F55}" dt="2021-09-27T03:51:26.409" v="1"/>
        <pc:sldMkLst>
          <pc:docMk/>
          <pc:sldMk cId="588038819" sldId="257"/>
        </pc:sldMkLst>
        <pc:picChg chg="add del mod">
          <ac:chgData name="Natalie N" userId="27112cd78f8f363d" providerId="LiveId" clId="{EB4E05E9-24A9-4FDA-ACB5-6C6BD7345F55}" dt="2021-09-27T03:51:26.409" v="1"/>
          <ac:picMkLst>
            <pc:docMk/>
            <pc:sldMk cId="588038819" sldId="257"/>
            <ac:picMk id="2" creationId="{D3ACB864-4541-4444-AE22-C264F32975B0}"/>
          </ac:picMkLst>
        </pc:picChg>
      </pc:sldChg>
      <pc:sldChg chg="addSp delSp modSp modTransition modAnim">
        <pc:chgData name="Natalie N" userId="27112cd78f8f363d" providerId="LiveId" clId="{EB4E05E9-24A9-4FDA-ACB5-6C6BD7345F55}" dt="2021-09-27T03:51:26.409" v="1"/>
        <pc:sldMkLst>
          <pc:docMk/>
          <pc:sldMk cId="3295300053" sldId="259"/>
        </pc:sldMkLst>
        <pc:picChg chg="add del mod">
          <ac:chgData name="Natalie N" userId="27112cd78f8f363d" providerId="LiveId" clId="{EB4E05E9-24A9-4FDA-ACB5-6C6BD7345F55}" dt="2021-09-27T03:51:26.409" v="1"/>
          <ac:picMkLst>
            <pc:docMk/>
            <pc:sldMk cId="3295300053" sldId="259"/>
            <ac:picMk id="2" creationId="{2F0F4C1A-60E5-4A52-AB58-9D902D3A66CB}"/>
          </ac:picMkLst>
        </pc:picChg>
      </pc:sldChg>
      <pc:sldChg chg="addSp delSp modSp modTransition modAnim">
        <pc:chgData name="Natalie N" userId="27112cd78f8f363d" providerId="LiveId" clId="{EB4E05E9-24A9-4FDA-ACB5-6C6BD7345F55}" dt="2021-09-27T03:51:26.409" v="1"/>
        <pc:sldMkLst>
          <pc:docMk/>
          <pc:sldMk cId="2058341729" sldId="261"/>
        </pc:sldMkLst>
        <pc:picChg chg="add del mod">
          <ac:chgData name="Natalie N" userId="27112cd78f8f363d" providerId="LiveId" clId="{EB4E05E9-24A9-4FDA-ACB5-6C6BD7345F55}" dt="2021-09-27T03:51:26.409" v="1"/>
          <ac:picMkLst>
            <pc:docMk/>
            <pc:sldMk cId="2058341729" sldId="261"/>
            <ac:picMk id="2" creationId="{07B30E86-419B-4592-8930-FC4477B80EE8}"/>
          </ac:picMkLst>
        </pc:picChg>
      </pc:sldChg>
      <pc:sldChg chg="addSp delSp modSp modTransition modAnim">
        <pc:chgData name="Natalie N" userId="27112cd78f8f363d" providerId="LiveId" clId="{EB4E05E9-24A9-4FDA-ACB5-6C6BD7345F55}" dt="2021-09-27T03:51:26.409" v="1"/>
        <pc:sldMkLst>
          <pc:docMk/>
          <pc:sldMk cId="421218576" sldId="262"/>
        </pc:sldMkLst>
        <pc:picChg chg="add del mod">
          <ac:chgData name="Natalie N" userId="27112cd78f8f363d" providerId="LiveId" clId="{EB4E05E9-24A9-4FDA-ACB5-6C6BD7345F55}" dt="2021-09-27T03:51:26.409" v="1"/>
          <ac:picMkLst>
            <pc:docMk/>
            <pc:sldMk cId="421218576" sldId="262"/>
            <ac:picMk id="2" creationId="{4A489C7D-41A1-472C-AFF4-7A3EE3E8CB51}"/>
          </ac:picMkLst>
        </pc:picChg>
      </pc:sldChg>
      <pc:sldChg chg="addSp delSp modSp modTransition modAnim">
        <pc:chgData name="Natalie N" userId="27112cd78f8f363d" providerId="LiveId" clId="{EB4E05E9-24A9-4FDA-ACB5-6C6BD7345F55}" dt="2021-09-27T03:51:26.409" v="1"/>
        <pc:sldMkLst>
          <pc:docMk/>
          <pc:sldMk cId="2102782226" sldId="263"/>
        </pc:sldMkLst>
        <pc:picChg chg="add del mod">
          <ac:chgData name="Natalie N" userId="27112cd78f8f363d" providerId="LiveId" clId="{EB4E05E9-24A9-4FDA-ACB5-6C6BD7345F55}" dt="2021-09-27T03:51:26.409" v="1"/>
          <ac:picMkLst>
            <pc:docMk/>
            <pc:sldMk cId="2102782226" sldId="263"/>
            <ac:picMk id="5" creationId="{3C86AEA5-8609-428F-A759-E8F00E8F4E83}"/>
          </ac:picMkLst>
        </pc:picChg>
      </pc:sldChg>
      <pc:sldChg chg="addSp delSp modSp modTransition modAnim">
        <pc:chgData name="Natalie N" userId="27112cd78f8f363d" providerId="LiveId" clId="{EB4E05E9-24A9-4FDA-ACB5-6C6BD7345F55}" dt="2021-09-27T03:51:26.409" v="1"/>
        <pc:sldMkLst>
          <pc:docMk/>
          <pc:sldMk cId="1384889428" sldId="264"/>
        </pc:sldMkLst>
        <pc:picChg chg="add del mod">
          <ac:chgData name="Natalie N" userId="27112cd78f8f363d" providerId="LiveId" clId="{EB4E05E9-24A9-4FDA-ACB5-6C6BD7345F55}" dt="2021-09-27T03:51:26.409" v="1"/>
          <ac:picMkLst>
            <pc:docMk/>
            <pc:sldMk cId="1384889428" sldId="264"/>
            <ac:picMk id="2" creationId="{BA2E7299-C359-4E4F-9C83-8FB383BED461}"/>
          </ac:picMkLst>
        </pc:picChg>
      </pc:sldChg>
      <pc:sldChg chg="addSp delSp modSp modTransition modAnim">
        <pc:chgData name="Natalie N" userId="27112cd78f8f363d" providerId="LiveId" clId="{EB4E05E9-24A9-4FDA-ACB5-6C6BD7345F55}" dt="2021-09-27T03:51:26.409" v="1"/>
        <pc:sldMkLst>
          <pc:docMk/>
          <pc:sldMk cId="249455405" sldId="265"/>
        </pc:sldMkLst>
        <pc:picChg chg="add del mod">
          <ac:chgData name="Natalie N" userId="27112cd78f8f363d" providerId="LiveId" clId="{EB4E05E9-24A9-4FDA-ACB5-6C6BD7345F55}" dt="2021-09-27T03:51:26.409" v="1"/>
          <ac:picMkLst>
            <pc:docMk/>
            <pc:sldMk cId="249455405" sldId="265"/>
            <ac:picMk id="2" creationId="{A7F5754E-D480-4E57-B17D-E94801137B58}"/>
          </ac:picMkLst>
        </pc:picChg>
      </pc:sldChg>
      <pc:sldChg chg="addSp delSp modSp modTransition modAnim">
        <pc:chgData name="Natalie N" userId="27112cd78f8f363d" providerId="LiveId" clId="{EB4E05E9-24A9-4FDA-ACB5-6C6BD7345F55}" dt="2021-09-27T03:51:26.409" v="1"/>
        <pc:sldMkLst>
          <pc:docMk/>
          <pc:sldMk cId="2514269230" sldId="266"/>
        </pc:sldMkLst>
        <pc:picChg chg="add del mod">
          <ac:chgData name="Natalie N" userId="27112cd78f8f363d" providerId="LiveId" clId="{EB4E05E9-24A9-4FDA-ACB5-6C6BD7345F55}" dt="2021-09-27T03:51:26.409" v="1"/>
          <ac:picMkLst>
            <pc:docMk/>
            <pc:sldMk cId="2514269230" sldId="266"/>
            <ac:picMk id="3" creationId="{BFF74F48-57B6-48D0-AFB0-1A2E8B69E917}"/>
          </ac:picMkLst>
        </pc:picChg>
      </pc:sldChg>
      <pc:sldChg chg="addSp delSp modSp modTransition modAnim">
        <pc:chgData name="Natalie N" userId="27112cd78f8f363d" providerId="LiveId" clId="{EB4E05E9-24A9-4FDA-ACB5-6C6BD7345F55}" dt="2021-09-27T03:51:26.409" v="1"/>
        <pc:sldMkLst>
          <pc:docMk/>
          <pc:sldMk cId="1535643075" sldId="267"/>
        </pc:sldMkLst>
        <pc:picChg chg="add del mod">
          <ac:chgData name="Natalie N" userId="27112cd78f8f363d" providerId="LiveId" clId="{EB4E05E9-24A9-4FDA-ACB5-6C6BD7345F55}" dt="2021-09-27T03:51:26.409" v="1"/>
          <ac:picMkLst>
            <pc:docMk/>
            <pc:sldMk cId="1535643075" sldId="267"/>
            <ac:picMk id="2" creationId="{D57A7CF6-F3E6-4E18-AC07-F3D27D47E277}"/>
          </ac:picMkLst>
        </pc:picChg>
      </pc:sldChg>
      <pc:sldChg chg="addSp delSp modSp modTransition modAnim">
        <pc:chgData name="Natalie N" userId="27112cd78f8f363d" providerId="LiveId" clId="{EB4E05E9-24A9-4FDA-ACB5-6C6BD7345F55}" dt="2021-09-27T03:51:26.409" v="1"/>
        <pc:sldMkLst>
          <pc:docMk/>
          <pc:sldMk cId="2784724430" sldId="268"/>
        </pc:sldMkLst>
        <pc:picChg chg="add del mod">
          <ac:chgData name="Natalie N" userId="27112cd78f8f363d" providerId="LiveId" clId="{EB4E05E9-24A9-4FDA-ACB5-6C6BD7345F55}" dt="2021-09-27T03:51:26.409" v="1"/>
          <ac:picMkLst>
            <pc:docMk/>
            <pc:sldMk cId="2784724430" sldId="268"/>
            <ac:picMk id="3" creationId="{4D798E4A-287A-4AC9-ABA3-D12CB612E106}"/>
          </ac:picMkLst>
        </pc:picChg>
      </pc:sldChg>
      <pc:sldChg chg="addSp delSp modSp modTransition modAnim">
        <pc:chgData name="Natalie N" userId="27112cd78f8f363d" providerId="LiveId" clId="{EB4E05E9-24A9-4FDA-ACB5-6C6BD7345F55}" dt="2021-09-27T03:51:26.409" v="1"/>
        <pc:sldMkLst>
          <pc:docMk/>
          <pc:sldMk cId="3218059297" sldId="269"/>
        </pc:sldMkLst>
        <pc:picChg chg="add del mod">
          <ac:chgData name="Natalie N" userId="27112cd78f8f363d" providerId="LiveId" clId="{EB4E05E9-24A9-4FDA-ACB5-6C6BD7345F55}" dt="2021-09-27T03:51:26.409" v="1"/>
          <ac:picMkLst>
            <pc:docMk/>
            <pc:sldMk cId="3218059297" sldId="269"/>
            <ac:picMk id="2" creationId="{8A28F1E3-2150-4493-B7E3-2B294474C128}"/>
          </ac:picMkLst>
        </pc:picChg>
      </pc:sldChg>
      <pc:sldChg chg="addSp delSp modSp modTransition modAnim">
        <pc:chgData name="Natalie N" userId="27112cd78f8f363d" providerId="LiveId" clId="{EB4E05E9-24A9-4FDA-ACB5-6C6BD7345F55}" dt="2021-09-27T03:51:26.409" v="1"/>
        <pc:sldMkLst>
          <pc:docMk/>
          <pc:sldMk cId="328656675" sldId="270"/>
        </pc:sldMkLst>
        <pc:picChg chg="add del mod">
          <ac:chgData name="Natalie N" userId="27112cd78f8f363d" providerId="LiveId" clId="{EB4E05E9-24A9-4FDA-ACB5-6C6BD7345F55}" dt="2021-09-27T03:51:26.409" v="1"/>
          <ac:picMkLst>
            <pc:docMk/>
            <pc:sldMk cId="328656675" sldId="270"/>
            <ac:picMk id="3" creationId="{32DB7EF8-3F08-4C01-B534-E2E7C4AB7603}"/>
          </ac:picMkLst>
        </pc:picChg>
      </pc:sldChg>
      <pc:sldChg chg="addSp delSp modSp modTransition modAnim">
        <pc:chgData name="Natalie N" userId="27112cd78f8f363d" providerId="LiveId" clId="{EB4E05E9-24A9-4FDA-ACB5-6C6BD7345F55}" dt="2021-09-27T03:51:26.409" v="1"/>
        <pc:sldMkLst>
          <pc:docMk/>
          <pc:sldMk cId="2545651257" sldId="272"/>
        </pc:sldMkLst>
        <pc:picChg chg="add del mod">
          <ac:chgData name="Natalie N" userId="27112cd78f8f363d" providerId="LiveId" clId="{EB4E05E9-24A9-4FDA-ACB5-6C6BD7345F55}" dt="2021-09-27T03:51:26.409" v="1"/>
          <ac:picMkLst>
            <pc:docMk/>
            <pc:sldMk cId="2545651257" sldId="272"/>
            <ac:picMk id="3" creationId="{C25E01CC-4273-4D49-B9A4-BFDF55BC04D6}"/>
          </ac:picMkLst>
        </pc:picChg>
      </pc:sldChg>
      <pc:sldChg chg="addSp delSp modSp modTransition modAnim">
        <pc:chgData name="Natalie N" userId="27112cd78f8f363d" providerId="LiveId" clId="{EB4E05E9-24A9-4FDA-ACB5-6C6BD7345F55}" dt="2021-09-27T03:51:26.409" v="1"/>
        <pc:sldMkLst>
          <pc:docMk/>
          <pc:sldMk cId="2760808658" sldId="273"/>
        </pc:sldMkLst>
        <pc:picChg chg="add del mod">
          <ac:chgData name="Natalie N" userId="27112cd78f8f363d" providerId="LiveId" clId="{EB4E05E9-24A9-4FDA-ACB5-6C6BD7345F55}" dt="2021-09-27T03:51:26.409" v="1"/>
          <ac:picMkLst>
            <pc:docMk/>
            <pc:sldMk cId="2760808658" sldId="273"/>
            <ac:picMk id="3" creationId="{2F408D9F-FA21-49C0-BF54-3E108CADD49F}"/>
          </ac:picMkLst>
        </pc:picChg>
      </pc:sldChg>
      <pc:sldChg chg="addSp delSp modSp modTransition modAnim">
        <pc:chgData name="Natalie N" userId="27112cd78f8f363d" providerId="LiveId" clId="{EB4E05E9-24A9-4FDA-ACB5-6C6BD7345F55}" dt="2021-09-27T03:51:26.409" v="1"/>
        <pc:sldMkLst>
          <pc:docMk/>
          <pc:sldMk cId="1623589499" sldId="274"/>
        </pc:sldMkLst>
        <pc:picChg chg="add del mod">
          <ac:chgData name="Natalie N" userId="27112cd78f8f363d" providerId="LiveId" clId="{EB4E05E9-24A9-4FDA-ACB5-6C6BD7345F55}" dt="2021-09-27T03:51:26.409" v="1"/>
          <ac:picMkLst>
            <pc:docMk/>
            <pc:sldMk cId="1623589499" sldId="274"/>
            <ac:picMk id="3" creationId="{DE51D9D8-8B47-474D-B553-0F3FFB0D1396}"/>
          </ac:picMkLst>
        </pc:picChg>
      </pc:sldChg>
      <pc:sldChg chg="addSp delSp modSp modTransition modAnim">
        <pc:chgData name="Natalie N" userId="27112cd78f8f363d" providerId="LiveId" clId="{EB4E05E9-24A9-4FDA-ACB5-6C6BD7345F55}" dt="2021-09-27T03:51:26.409" v="1"/>
        <pc:sldMkLst>
          <pc:docMk/>
          <pc:sldMk cId="4267084448" sldId="275"/>
        </pc:sldMkLst>
        <pc:picChg chg="add del mod">
          <ac:chgData name="Natalie N" userId="27112cd78f8f363d" providerId="LiveId" clId="{EB4E05E9-24A9-4FDA-ACB5-6C6BD7345F55}" dt="2021-09-27T03:51:26.409" v="1"/>
          <ac:picMkLst>
            <pc:docMk/>
            <pc:sldMk cId="4267084448" sldId="275"/>
            <ac:picMk id="3" creationId="{E1360C21-C757-4495-8D58-12F8C1740D13}"/>
          </ac:picMkLst>
        </pc:picChg>
      </pc:sldChg>
      <pc:sldChg chg="addSp delSp modSp modTransition modAnim">
        <pc:chgData name="Natalie N" userId="27112cd78f8f363d" providerId="LiveId" clId="{EB4E05E9-24A9-4FDA-ACB5-6C6BD7345F55}" dt="2021-09-27T03:51:26.409" v="1"/>
        <pc:sldMkLst>
          <pc:docMk/>
          <pc:sldMk cId="2575646744" sldId="276"/>
        </pc:sldMkLst>
        <pc:picChg chg="add del mod">
          <ac:chgData name="Natalie N" userId="27112cd78f8f363d" providerId="LiveId" clId="{EB4E05E9-24A9-4FDA-ACB5-6C6BD7345F55}" dt="2021-09-27T03:51:26.409" v="1"/>
          <ac:picMkLst>
            <pc:docMk/>
            <pc:sldMk cId="2575646744" sldId="276"/>
            <ac:picMk id="3" creationId="{46071EF1-E120-44F1-A650-658E78B52AA9}"/>
          </ac:picMkLst>
        </pc:picChg>
      </pc:sldChg>
      <pc:sldChg chg="addSp delSp modSp modTransition modAnim">
        <pc:chgData name="Natalie N" userId="27112cd78f8f363d" providerId="LiveId" clId="{EB4E05E9-24A9-4FDA-ACB5-6C6BD7345F55}" dt="2021-09-27T03:51:26.409" v="1"/>
        <pc:sldMkLst>
          <pc:docMk/>
          <pc:sldMk cId="4171832970" sldId="278"/>
        </pc:sldMkLst>
        <pc:picChg chg="add del mod">
          <ac:chgData name="Natalie N" userId="27112cd78f8f363d" providerId="LiveId" clId="{EB4E05E9-24A9-4FDA-ACB5-6C6BD7345F55}" dt="2021-09-27T03:51:26.409" v="1"/>
          <ac:picMkLst>
            <pc:docMk/>
            <pc:sldMk cId="4171832970" sldId="278"/>
            <ac:picMk id="4" creationId="{5E2490CB-8E98-4C2C-83D0-EDE9C0202268}"/>
          </ac:picMkLst>
        </pc:picChg>
      </pc:sldChg>
      <pc:sldChg chg="addSp delSp modSp modTransition modAnim">
        <pc:chgData name="Natalie N" userId="27112cd78f8f363d" providerId="LiveId" clId="{EB4E05E9-24A9-4FDA-ACB5-6C6BD7345F55}" dt="2021-09-27T03:51:26.409" v="1"/>
        <pc:sldMkLst>
          <pc:docMk/>
          <pc:sldMk cId="2120800374" sldId="279"/>
        </pc:sldMkLst>
        <pc:picChg chg="add del mod">
          <ac:chgData name="Natalie N" userId="27112cd78f8f363d" providerId="LiveId" clId="{EB4E05E9-24A9-4FDA-ACB5-6C6BD7345F55}" dt="2021-09-27T03:51:26.409" v="1"/>
          <ac:picMkLst>
            <pc:docMk/>
            <pc:sldMk cId="2120800374" sldId="279"/>
            <ac:picMk id="3" creationId="{3F0E639E-DD78-445C-B8FD-86A583A38A7B}"/>
          </ac:picMkLst>
        </pc:picChg>
      </pc:sldChg>
      <pc:sldChg chg="addSp delSp modSp modTransition modAnim">
        <pc:chgData name="Natalie N" userId="27112cd78f8f363d" providerId="LiveId" clId="{EB4E05E9-24A9-4FDA-ACB5-6C6BD7345F55}" dt="2021-09-27T03:51:26.409" v="1"/>
        <pc:sldMkLst>
          <pc:docMk/>
          <pc:sldMk cId="3509393670" sldId="280"/>
        </pc:sldMkLst>
        <pc:picChg chg="add del mod">
          <ac:chgData name="Natalie N" userId="27112cd78f8f363d" providerId="LiveId" clId="{EB4E05E9-24A9-4FDA-ACB5-6C6BD7345F55}" dt="2021-09-27T03:51:26.409" v="1"/>
          <ac:picMkLst>
            <pc:docMk/>
            <pc:sldMk cId="3509393670" sldId="280"/>
            <ac:picMk id="5" creationId="{0318CAEE-87D5-4DFF-BBB3-3FBA04AED0B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CDDC67-6972-416B-B1E8-A990656AD7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16A15016-689C-4B3F-9D03-8F0EFAE8BE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D9CDDD-FA15-4BAF-802C-BD4B02119A0A}" type="datetimeFigureOut">
              <a:rPr lang="ru-RU" smtClean="0"/>
              <a:t>27.09.2021</a:t>
            </a:fld>
            <a:endParaRPr lang="ru-RU"/>
          </a:p>
        </p:txBody>
      </p:sp>
      <p:sp>
        <p:nvSpPr>
          <p:cNvPr id="4" name="Footer Placeholder 3">
            <a:extLst>
              <a:ext uri="{FF2B5EF4-FFF2-40B4-BE49-F238E27FC236}">
                <a16:creationId xmlns:a16="http://schemas.microsoft.com/office/drawing/2014/main" id="{1D4130B7-37DA-4210-A0C5-E290E54295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3E6F0555-39E9-4E27-99F8-1EE307E632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76652D-45EB-46BF-B43B-271EB134A579}" type="slidenum">
              <a:rPr lang="ru-RU" smtClean="0"/>
              <a:t>‹#›</a:t>
            </a:fld>
            <a:endParaRPr lang="ru-RU"/>
          </a:p>
        </p:txBody>
      </p:sp>
    </p:spTree>
    <p:extLst>
      <p:ext uri="{BB962C8B-B14F-4D97-AF65-F5344CB8AC3E}">
        <p14:creationId xmlns:p14="http://schemas.microsoft.com/office/powerpoint/2010/main" val="702889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2F576-0C3A-4ED9-914A-8C284C9129ED}" type="datetimeFigureOut">
              <a:rPr lang="ru-RU" smtClean="0"/>
              <a:t>27.09.2021</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F7C80-9133-49A0-8105-A2F76F6E732C}" type="slidenum">
              <a:rPr lang="ru-RU" smtClean="0"/>
              <a:t>‹#›</a:t>
            </a:fld>
            <a:endParaRPr lang="ru-RU"/>
          </a:p>
        </p:txBody>
      </p:sp>
    </p:spTree>
    <p:extLst>
      <p:ext uri="{BB962C8B-B14F-4D97-AF65-F5344CB8AC3E}">
        <p14:creationId xmlns:p14="http://schemas.microsoft.com/office/powerpoint/2010/main" val="513742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Kia </a:t>
            </a:r>
            <a:r>
              <a:rPr lang="en-US" dirty="0" err="1"/>
              <a:t>ora</a:t>
            </a:r>
            <a:r>
              <a:rPr lang="en-US" dirty="0"/>
              <a:t>. Thank you for joining me in this talk on online teacher tools.</a:t>
            </a:r>
            <a:endParaRPr lang="ru-RU" dirty="0"/>
          </a:p>
        </p:txBody>
      </p:sp>
      <p:sp>
        <p:nvSpPr>
          <p:cNvPr id="4" name="Slide Number Placeholder 3"/>
          <p:cNvSpPr>
            <a:spLocks noGrp="1"/>
          </p:cNvSpPr>
          <p:nvPr>
            <p:ph type="sldNum" sz="quarter" idx="5"/>
          </p:nvPr>
        </p:nvSpPr>
        <p:spPr/>
        <p:txBody>
          <a:bodyPr/>
          <a:lstStyle/>
          <a:p>
            <a:fld id="{78FF7C80-9133-49A0-8105-A2F76F6E732C}" type="slidenum">
              <a:rPr lang="ru-RU" smtClean="0"/>
              <a:t>1</a:t>
            </a:fld>
            <a:endParaRPr lang="ru-RU"/>
          </a:p>
        </p:txBody>
      </p:sp>
    </p:spTree>
    <p:extLst>
      <p:ext uri="{BB962C8B-B14F-4D97-AF65-F5344CB8AC3E}">
        <p14:creationId xmlns:p14="http://schemas.microsoft.com/office/powerpoint/2010/main" val="3720330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can certainly use Miro for collaborative writing activities. You might also be familiar with using Google Docs or Microsoft Word online for online collaboration, but a tool that is a bit more lightweight -  </a:t>
            </a:r>
            <a:r>
              <a:rPr lang="en-US" dirty="0" err="1"/>
              <a:t>Etherpad</a:t>
            </a:r>
            <a:endParaRPr lang="ru-RU" dirty="0"/>
          </a:p>
        </p:txBody>
      </p:sp>
      <p:sp>
        <p:nvSpPr>
          <p:cNvPr id="4" name="Slide Number Placeholder 3"/>
          <p:cNvSpPr>
            <a:spLocks noGrp="1"/>
          </p:cNvSpPr>
          <p:nvPr>
            <p:ph type="sldNum" sz="quarter" idx="5"/>
          </p:nvPr>
        </p:nvSpPr>
        <p:spPr/>
        <p:txBody>
          <a:bodyPr/>
          <a:lstStyle/>
          <a:p>
            <a:fld id="{78FF7C80-9133-49A0-8105-A2F76F6E732C}" type="slidenum">
              <a:rPr lang="ru-RU" smtClean="0"/>
              <a:t>10</a:t>
            </a:fld>
            <a:endParaRPr lang="ru-RU"/>
          </a:p>
        </p:txBody>
      </p:sp>
    </p:spTree>
    <p:extLst>
      <p:ext uri="{BB962C8B-B14F-4D97-AF65-F5344CB8AC3E}">
        <p14:creationId xmlns:p14="http://schemas.microsoft.com/office/powerpoint/2010/main" val="2438585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Actually, an </a:t>
            </a:r>
            <a:r>
              <a:rPr lang="en-US" dirty="0" err="1"/>
              <a:t>etherpad</a:t>
            </a:r>
            <a:r>
              <a:rPr lang="en-US" dirty="0"/>
              <a:t> document can be used as a notebook for any kind of activity your students do in an online lesson. A change made by any of its users will be immediately visible to everyone. To get started, you basically need to create a document and invite students to it. </a:t>
            </a:r>
            <a:r>
              <a:rPr lang="en-US" dirty="0" err="1"/>
              <a:t>Etherpad</a:t>
            </a:r>
            <a:r>
              <a:rPr lang="en-US" dirty="0"/>
              <a:t> does not require authorization and anyone who has the link can access the document, so, it might not be the most secure option for collaboration. But it is very easy to set up and simple to use.</a:t>
            </a:r>
            <a:endParaRPr lang="ru-RU" dirty="0"/>
          </a:p>
        </p:txBody>
      </p:sp>
      <p:sp>
        <p:nvSpPr>
          <p:cNvPr id="4" name="Slide Number Placeholder 3"/>
          <p:cNvSpPr>
            <a:spLocks noGrp="1"/>
          </p:cNvSpPr>
          <p:nvPr>
            <p:ph type="sldNum" sz="quarter" idx="5"/>
          </p:nvPr>
        </p:nvSpPr>
        <p:spPr/>
        <p:txBody>
          <a:bodyPr/>
          <a:lstStyle/>
          <a:p>
            <a:fld id="{78FF7C80-9133-49A0-8105-A2F76F6E732C}" type="slidenum">
              <a:rPr lang="ru-RU" smtClean="0"/>
              <a:t>11</a:t>
            </a:fld>
            <a:endParaRPr lang="ru-RU"/>
          </a:p>
        </p:txBody>
      </p:sp>
    </p:spTree>
    <p:extLst>
      <p:ext uri="{BB962C8B-B14F-4D97-AF65-F5344CB8AC3E}">
        <p14:creationId xmlns:p14="http://schemas.microsoft.com/office/powerpoint/2010/main" val="1138528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Etherpad</a:t>
            </a:r>
            <a:r>
              <a:rPr lang="en-US" dirty="0"/>
              <a:t>  is free and open-source; and there are many websites where you can create a pad, for example pad.riseup.net</a:t>
            </a:r>
            <a:r>
              <a:rPr lang="en-US"/>
              <a:t>.  Just give </a:t>
            </a:r>
            <a:r>
              <a:rPr lang="en-US" dirty="0"/>
              <a:t>your pad a name and specify its lifespan, then you can share the link to the pad with your students.</a:t>
            </a:r>
            <a:endParaRPr lang="ru-RU" dirty="0"/>
          </a:p>
        </p:txBody>
      </p:sp>
      <p:sp>
        <p:nvSpPr>
          <p:cNvPr id="4" name="Slide Number Placeholder 3"/>
          <p:cNvSpPr>
            <a:spLocks noGrp="1"/>
          </p:cNvSpPr>
          <p:nvPr>
            <p:ph type="sldNum" sz="quarter" idx="5"/>
          </p:nvPr>
        </p:nvSpPr>
        <p:spPr/>
        <p:txBody>
          <a:bodyPr/>
          <a:lstStyle/>
          <a:p>
            <a:fld id="{78FF7C80-9133-49A0-8105-A2F76F6E732C}" type="slidenum">
              <a:rPr lang="ru-RU" smtClean="0"/>
              <a:t>12</a:t>
            </a:fld>
            <a:endParaRPr lang="ru-RU"/>
          </a:p>
        </p:txBody>
      </p:sp>
    </p:spTree>
    <p:extLst>
      <p:ext uri="{BB962C8B-B14F-4D97-AF65-F5344CB8AC3E}">
        <p14:creationId xmlns:p14="http://schemas.microsoft.com/office/powerpoint/2010/main" val="1546614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were using it for a simple speaking activity: students were writing their one-word answers, and their </a:t>
            </a:r>
            <a:r>
              <a:rPr lang="en-US"/>
              <a:t>partner was guessing what the </a:t>
            </a:r>
            <a:r>
              <a:rPr lang="en-US" dirty="0"/>
              <a:t>words meant.</a:t>
            </a:r>
          </a:p>
          <a:p>
            <a:r>
              <a:rPr lang="en-US" dirty="0"/>
              <a:t>Each user’s contributions will have a different </a:t>
            </a:r>
            <a:r>
              <a:rPr lang="en-US" dirty="0" err="1"/>
              <a:t>colour</a:t>
            </a:r>
            <a:r>
              <a:rPr lang="en-US" dirty="0"/>
              <a:t>, so, if you are using </a:t>
            </a:r>
            <a:r>
              <a:rPr lang="en-US" dirty="0" err="1"/>
              <a:t>etherpad</a:t>
            </a:r>
            <a:r>
              <a:rPr lang="en-US" dirty="0"/>
              <a:t> for collaborative writing, you can see at a glance if you students have contributed equally</a:t>
            </a:r>
          </a:p>
          <a:p>
            <a:r>
              <a:rPr lang="en-US" dirty="0"/>
              <a:t>You can also use </a:t>
            </a:r>
            <a:r>
              <a:rPr lang="en-US" dirty="0" err="1"/>
              <a:t>Etherpad</a:t>
            </a:r>
            <a:r>
              <a:rPr lang="en-US" dirty="0"/>
              <a:t> to gather anonymous responses from students or for voting.</a:t>
            </a:r>
            <a:endParaRPr lang="ru-RU" dirty="0"/>
          </a:p>
        </p:txBody>
      </p:sp>
      <p:sp>
        <p:nvSpPr>
          <p:cNvPr id="4" name="Slide Number Placeholder 3"/>
          <p:cNvSpPr>
            <a:spLocks noGrp="1"/>
          </p:cNvSpPr>
          <p:nvPr>
            <p:ph type="sldNum" sz="quarter" idx="5"/>
          </p:nvPr>
        </p:nvSpPr>
        <p:spPr/>
        <p:txBody>
          <a:bodyPr/>
          <a:lstStyle/>
          <a:p>
            <a:fld id="{78FF7C80-9133-49A0-8105-A2F76F6E732C}" type="slidenum">
              <a:rPr lang="ru-RU" smtClean="0"/>
              <a:t>13</a:t>
            </a:fld>
            <a:endParaRPr lang="ru-RU"/>
          </a:p>
        </p:txBody>
      </p:sp>
    </p:spTree>
    <p:extLst>
      <p:ext uri="{BB962C8B-B14F-4D97-AF65-F5344CB8AC3E}">
        <p14:creationId xmlns:p14="http://schemas.microsoft.com/office/powerpoint/2010/main" val="2977736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my third tool. I find collaborative crosswords, or half a crossword activities quite useful, and for a while I’d been looking for a way to do those during an online class. You can, certainly, create a crossword (there are some online services for that), but how to make it usable for a pair or a group during an online lesson? </a:t>
            </a:r>
            <a:endParaRPr lang="ru-RU" dirty="0"/>
          </a:p>
        </p:txBody>
      </p:sp>
      <p:sp>
        <p:nvSpPr>
          <p:cNvPr id="4" name="Slide Number Placeholder 3"/>
          <p:cNvSpPr>
            <a:spLocks noGrp="1"/>
          </p:cNvSpPr>
          <p:nvPr>
            <p:ph type="sldNum" sz="quarter" idx="5"/>
          </p:nvPr>
        </p:nvSpPr>
        <p:spPr/>
        <p:txBody>
          <a:bodyPr/>
          <a:lstStyle/>
          <a:p>
            <a:fld id="{78FF7C80-9133-49A0-8105-A2F76F6E732C}" type="slidenum">
              <a:rPr lang="ru-RU" smtClean="0"/>
              <a:t>14</a:t>
            </a:fld>
            <a:endParaRPr lang="ru-RU"/>
          </a:p>
        </p:txBody>
      </p:sp>
    </p:spTree>
    <p:extLst>
      <p:ext uri="{BB962C8B-B14F-4D97-AF65-F5344CB8AC3E}">
        <p14:creationId xmlns:p14="http://schemas.microsoft.com/office/powerpoint/2010/main" val="3254549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 </a:t>
            </a:r>
            <a:r>
              <a:rPr lang="en-US" dirty="0" err="1"/>
              <a:t>Crosswordlabs</a:t>
            </a:r>
            <a:r>
              <a:rPr lang="en-US" dirty="0"/>
              <a:t> – a free and easy crossword maker. Each crossword has its own link, so once you share the link with students, they can complete it online. Please note that unlike the two other tools I talked about, this one does not </a:t>
            </a:r>
            <a:r>
              <a:rPr lang="en-US" dirty="0" err="1"/>
              <a:t>synchronise</a:t>
            </a:r>
            <a:r>
              <a:rPr lang="en-US" dirty="0"/>
              <a:t> what each user is seeing. So each student will have their own version that they fill in online.</a:t>
            </a:r>
            <a:endParaRPr lang="ru-RU" dirty="0"/>
          </a:p>
        </p:txBody>
      </p:sp>
      <p:sp>
        <p:nvSpPr>
          <p:cNvPr id="4" name="Slide Number Placeholder 3"/>
          <p:cNvSpPr>
            <a:spLocks noGrp="1"/>
          </p:cNvSpPr>
          <p:nvPr>
            <p:ph type="sldNum" sz="quarter" idx="5"/>
          </p:nvPr>
        </p:nvSpPr>
        <p:spPr/>
        <p:txBody>
          <a:bodyPr/>
          <a:lstStyle/>
          <a:p>
            <a:fld id="{78FF7C80-9133-49A0-8105-A2F76F6E732C}" type="slidenum">
              <a:rPr lang="ru-RU" smtClean="0"/>
              <a:t>15</a:t>
            </a:fld>
            <a:endParaRPr lang="ru-RU"/>
          </a:p>
        </p:txBody>
      </p:sp>
    </p:spTree>
    <p:extLst>
      <p:ext uri="{BB962C8B-B14F-4D97-AF65-F5344CB8AC3E}">
        <p14:creationId xmlns:p14="http://schemas.microsoft.com/office/powerpoint/2010/main" val="956101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a:t>
            </a:r>
            <a:r>
              <a:rPr lang="en-US" dirty="0" err="1"/>
              <a:t>crosswordlabs</a:t>
            </a:r>
            <a:r>
              <a:rPr lang="en-US" dirty="0"/>
              <a:t> does not allow you to create half-crosswords easily, but I have found a workaround. </a:t>
            </a:r>
          </a:p>
          <a:p>
            <a:r>
              <a:rPr lang="en-US" dirty="0"/>
              <a:t>You’ll start by creating a crossword. It’s very straightforward: give it a title and type in a list of words and clues. Each line will have a word followed by a clue. Then save the crossword. Be sure to set a passcode before saving – this way you’ll be able to edit your crossword later, and you’ll need to edit it!</a:t>
            </a:r>
            <a:endParaRPr lang="ru-RU" dirty="0"/>
          </a:p>
        </p:txBody>
      </p:sp>
      <p:sp>
        <p:nvSpPr>
          <p:cNvPr id="4" name="Slide Number Placeholder 3"/>
          <p:cNvSpPr>
            <a:spLocks noGrp="1"/>
          </p:cNvSpPr>
          <p:nvPr>
            <p:ph type="sldNum" sz="quarter" idx="5"/>
          </p:nvPr>
        </p:nvSpPr>
        <p:spPr/>
        <p:txBody>
          <a:bodyPr/>
          <a:lstStyle/>
          <a:p>
            <a:fld id="{78FF7C80-9133-49A0-8105-A2F76F6E732C}" type="slidenum">
              <a:rPr lang="ru-RU" smtClean="0"/>
              <a:t>16</a:t>
            </a:fld>
            <a:endParaRPr lang="ru-RU"/>
          </a:p>
        </p:txBody>
      </p:sp>
    </p:spTree>
    <p:extLst>
      <p:ext uri="{BB962C8B-B14F-4D97-AF65-F5344CB8AC3E}">
        <p14:creationId xmlns:p14="http://schemas.microsoft.com/office/powerpoint/2010/main" val="4251879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newly created crossword will have a list of clues at the bottom. [[click]] Copy them into a separate document – you are going to send those to students. Then go back to Edit your crossword [[click]] (there is an edit button at the top).</a:t>
            </a:r>
            <a:endParaRPr lang="ru-RU" dirty="0"/>
          </a:p>
        </p:txBody>
      </p:sp>
      <p:sp>
        <p:nvSpPr>
          <p:cNvPr id="4" name="Slide Number Placeholder 3"/>
          <p:cNvSpPr>
            <a:spLocks noGrp="1"/>
          </p:cNvSpPr>
          <p:nvPr>
            <p:ph type="sldNum" sz="quarter" idx="5"/>
          </p:nvPr>
        </p:nvSpPr>
        <p:spPr/>
        <p:txBody>
          <a:bodyPr/>
          <a:lstStyle/>
          <a:p>
            <a:fld id="{78FF7C80-9133-49A0-8105-A2F76F6E732C}" type="slidenum">
              <a:rPr lang="ru-RU" smtClean="0"/>
              <a:t>17</a:t>
            </a:fld>
            <a:endParaRPr lang="ru-RU"/>
          </a:p>
        </p:txBody>
      </p:sp>
    </p:spTree>
    <p:extLst>
      <p:ext uri="{BB962C8B-B14F-4D97-AF65-F5344CB8AC3E}">
        <p14:creationId xmlns:p14="http://schemas.microsoft.com/office/powerpoint/2010/main" val="570041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in the editing mode, we’ll replace the clues with some symbol - a hyphen or an underscore. This will look something like this…</a:t>
            </a:r>
            <a:endParaRPr lang="ru-RU" dirty="0"/>
          </a:p>
        </p:txBody>
      </p:sp>
      <p:sp>
        <p:nvSpPr>
          <p:cNvPr id="4" name="Slide Number Placeholder 3"/>
          <p:cNvSpPr>
            <a:spLocks noGrp="1"/>
          </p:cNvSpPr>
          <p:nvPr>
            <p:ph type="sldNum" sz="quarter" idx="5"/>
          </p:nvPr>
        </p:nvSpPr>
        <p:spPr/>
        <p:txBody>
          <a:bodyPr/>
          <a:lstStyle/>
          <a:p>
            <a:fld id="{78FF7C80-9133-49A0-8105-A2F76F6E732C}" type="slidenum">
              <a:rPr lang="ru-RU" smtClean="0"/>
              <a:t>18</a:t>
            </a:fld>
            <a:endParaRPr lang="ru-RU"/>
          </a:p>
        </p:txBody>
      </p:sp>
    </p:spTree>
    <p:extLst>
      <p:ext uri="{BB962C8B-B14F-4D97-AF65-F5344CB8AC3E}">
        <p14:creationId xmlns:p14="http://schemas.microsoft.com/office/powerpoint/2010/main" val="3013915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save your crossword again.</a:t>
            </a:r>
            <a:endParaRPr lang="ru-RU" dirty="0"/>
          </a:p>
        </p:txBody>
      </p:sp>
      <p:sp>
        <p:nvSpPr>
          <p:cNvPr id="4" name="Slide Number Placeholder 3"/>
          <p:cNvSpPr>
            <a:spLocks noGrp="1"/>
          </p:cNvSpPr>
          <p:nvPr>
            <p:ph type="sldNum" sz="quarter" idx="5"/>
          </p:nvPr>
        </p:nvSpPr>
        <p:spPr/>
        <p:txBody>
          <a:bodyPr/>
          <a:lstStyle/>
          <a:p>
            <a:fld id="{78FF7C80-9133-49A0-8105-A2F76F6E732C}" type="slidenum">
              <a:rPr lang="ru-RU" smtClean="0"/>
              <a:t>19</a:t>
            </a:fld>
            <a:endParaRPr lang="ru-RU"/>
          </a:p>
        </p:txBody>
      </p:sp>
    </p:spTree>
    <p:extLst>
      <p:ext uri="{BB962C8B-B14F-4D97-AF65-F5344CB8AC3E}">
        <p14:creationId xmlns:p14="http://schemas.microsoft.com/office/powerpoint/2010/main" val="806656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Every trade has its tools. Chefs swear by their knives. They bring their own knives to work and get very upset, I am told, if someone else uses their knives. </a:t>
            </a:r>
            <a:endParaRPr lang="ru-RU" dirty="0"/>
          </a:p>
        </p:txBody>
      </p:sp>
      <p:sp>
        <p:nvSpPr>
          <p:cNvPr id="4" name="Slide Number Placeholder 3"/>
          <p:cNvSpPr>
            <a:spLocks noGrp="1"/>
          </p:cNvSpPr>
          <p:nvPr>
            <p:ph type="sldNum" sz="quarter" idx="5"/>
          </p:nvPr>
        </p:nvSpPr>
        <p:spPr/>
        <p:txBody>
          <a:bodyPr/>
          <a:lstStyle/>
          <a:p>
            <a:fld id="{78FF7C80-9133-49A0-8105-A2F76F6E732C}" type="slidenum">
              <a:rPr lang="ru-RU" smtClean="0"/>
              <a:t>2</a:t>
            </a:fld>
            <a:endParaRPr lang="ru-RU"/>
          </a:p>
        </p:txBody>
      </p:sp>
    </p:spTree>
    <p:extLst>
      <p:ext uri="{BB962C8B-B14F-4D97-AF65-F5344CB8AC3E}">
        <p14:creationId xmlns:p14="http://schemas.microsoft.com/office/powerpoint/2010/main" val="3187590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now see the crossword without the clues below it. But the words are still here, and the students can type them. That is why you needed to copy the clues earlier. Now Student A gets half of the clues, student B another half, and off they go. An online half a crossword activity!</a:t>
            </a:r>
            <a:endParaRPr lang="ru-RU" dirty="0"/>
          </a:p>
        </p:txBody>
      </p:sp>
      <p:sp>
        <p:nvSpPr>
          <p:cNvPr id="4" name="Slide Number Placeholder 3"/>
          <p:cNvSpPr>
            <a:spLocks noGrp="1"/>
          </p:cNvSpPr>
          <p:nvPr>
            <p:ph type="sldNum" sz="quarter" idx="5"/>
          </p:nvPr>
        </p:nvSpPr>
        <p:spPr/>
        <p:txBody>
          <a:bodyPr/>
          <a:lstStyle/>
          <a:p>
            <a:fld id="{78FF7C80-9133-49A0-8105-A2F76F6E732C}" type="slidenum">
              <a:rPr lang="ru-RU" smtClean="0"/>
              <a:t>20</a:t>
            </a:fld>
            <a:endParaRPr lang="ru-RU"/>
          </a:p>
        </p:txBody>
      </p:sp>
    </p:spTree>
    <p:extLst>
      <p:ext uri="{BB962C8B-B14F-4D97-AF65-F5344CB8AC3E}">
        <p14:creationId xmlns:p14="http://schemas.microsoft.com/office/powerpoint/2010/main" val="1377927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it. Thank you for watching my talk and I hope you’ll find these tools useful. Please feel free to reach out – happy to answer any questions or just talk about all things teaching online.</a:t>
            </a:r>
            <a:endParaRPr lang="ru-RU" dirty="0"/>
          </a:p>
        </p:txBody>
      </p:sp>
      <p:sp>
        <p:nvSpPr>
          <p:cNvPr id="4" name="Slide Number Placeholder 3"/>
          <p:cNvSpPr>
            <a:spLocks noGrp="1"/>
          </p:cNvSpPr>
          <p:nvPr>
            <p:ph type="sldNum" sz="quarter" idx="5"/>
          </p:nvPr>
        </p:nvSpPr>
        <p:spPr/>
        <p:txBody>
          <a:bodyPr/>
          <a:lstStyle/>
          <a:p>
            <a:fld id="{78FF7C80-9133-49A0-8105-A2F76F6E732C}" type="slidenum">
              <a:rPr lang="ru-RU" smtClean="0"/>
              <a:t>21</a:t>
            </a:fld>
            <a:endParaRPr lang="ru-RU"/>
          </a:p>
        </p:txBody>
      </p:sp>
    </p:spTree>
    <p:extLst>
      <p:ext uri="{BB962C8B-B14F-4D97-AF65-F5344CB8AC3E}">
        <p14:creationId xmlns:p14="http://schemas.microsoft.com/office/powerpoint/2010/main" val="1247352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about teacher tools? Images of pens and pencils, scissors and flashcards, whiteboard markers and textbooks spring to mind.</a:t>
            </a:r>
            <a:endParaRPr lang="ru-RU" dirty="0"/>
          </a:p>
        </p:txBody>
      </p:sp>
      <p:sp>
        <p:nvSpPr>
          <p:cNvPr id="4" name="Slide Number Placeholder 3"/>
          <p:cNvSpPr>
            <a:spLocks noGrp="1"/>
          </p:cNvSpPr>
          <p:nvPr>
            <p:ph type="sldNum" sz="quarter" idx="5"/>
          </p:nvPr>
        </p:nvSpPr>
        <p:spPr/>
        <p:txBody>
          <a:bodyPr/>
          <a:lstStyle/>
          <a:p>
            <a:fld id="{78FF7C80-9133-49A0-8105-A2F76F6E732C}" type="slidenum">
              <a:rPr lang="ru-RU" smtClean="0"/>
              <a:t>3</a:t>
            </a:fld>
            <a:endParaRPr lang="ru-RU"/>
          </a:p>
        </p:txBody>
      </p:sp>
    </p:spTree>
    <p:extLst>
      <p:ext uri="{BB962C8B-B14F-4D97-AF65-F5344CB8AC3E}">
        <p14:creationId xmlns:p14="http://schemas.microsoft.com/office/powerpoint/2010/main" val="277156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we think of teaching online, however, some of these tools no longer cut it. </a:t>
            </a:r>
            <a:r>
              <a:rPr lang="en-US" sz="1800" dirty="0">
                <a:effectLst/>
                <a:latin typeface="Calibri" panose="020F0502020204030204" pitchFamily="34" charset="0"/>
                <a:ea typeface="Calibri" panose="020F0502020204030204" pitchFamily="34" charset="0"/>
                <a:cs typeface="Times New Roman" panose="02020603050405020304" pitchFamily="18" charset="0"/>
              </a:rPr>
              <a:t>An activity might work well face-to-face, but using  it online might not be as straightforward.</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FF7C80-9133-49A0-8105-A2F76F6E732C}" type="slidenum">
              <a:rPr lang="ru-RU" smtClean="0"/>
              <a:t>4</a:t>
            </a:fld>
            <a:endParaRPr lang="ru-RU"/>
          </a:p>
        </p:txBody>
      </p:sp>
    </p:spTree>
    <p:extLst>
      <p:ext uri="{BB962C8B-B14F-4D97-AF65-F5344CB8AC3E}">
        <p14:creationId xmlns:p14="http://schemas.microsoft.com/office/powerpoint/2010/main" val="111390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I found is that it often boils down to finding the right tool for the.</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I’ll point out three tools that I found useful for teaching online. They were my chefs’ knives and I did swear by them. And, unlike chefs, I won’t mind if you use them yourself!</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FF7C80-9133-49A0-8105-A2F76F6E732C}" type="slidenum">
              <a:rPr lang="ru-RU" smtClean="0"/>
              <a:t>5</a:t>
            </a:fld>
            <a:endParaRPr lang="ru-RU"/>
          </a:p>
        </p:txBody>
      </p:sp>
    </p:spTree>
    <p:extLst>
      <p:ext uri="{BB962C8B-B14F-4D97-AF65-F5344CB8AC3E}">
        <p14:creationId xmlns:p14="http://schemas.microsoft.com/office/powerpoint/2010/main" val="1265880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a:t>
            </a:r>
            <a:r>
              <a:rPr lang="en-US" dirty="0" err="1"/>
              <a:t>favourite</a:t>
            </a:r>
            <a:r>
              <a:rPr lang="en-US" dirty="0"/>
              <a:t> tool for online facilitation is Miro. It was created for the corporate world, but can be easily adapted for language lessons as well. The students can see text, images, videos that you add to the board, and can edit it in real-time, during the lesson, or outside the lesson. If you register with your institutional address, you can get a free educator account. If you use your personal email to register, you can still use it for free, but the features are more limited.</a:t>
            </a:r>
          </a:p>
          <a:p>
            <a:endParaRPr lang="en-US" dirty="0"/>
          </a:p>
          <a:p>
            <a:r>
              <a:rPr lang="en-US" dirty="0"/>
              <a:t>Each Miro board is infinite. It is a lot of space, so you organize the board into sections using frames. I often had one frame per lesson or per part of a lesson. It is also possible to prepare a frame in one board and copy it onto another. I liked having a storage board to hold my pre-prepared frames and another board for the content the students were working on.</a:t>
            </a:r>
          </a:p>
          <a:p>
            <a:endParaRPr lang="en-US" dirty="0"/>
          </a:p>
          <a:p>
            <a:r>
              <a:rPr lang="en-US" dirty="0"/>
              <a:t>You can even assign each student or a group of students a particular frame and monitor in real-time how they are doing. This eliminates some of the uncertainty that is often present in online lesson, this way you can literally and figurately ensure that everyone is on the same page</a:t>
            </a:r>
            <a:endParaRPr lang="ru-RU" dirty="0"/>
          </a:p>
        </p:txBody>
      </p:sp>
      <p:sp>
        <p:nvSpPr>
          <p:cNvPr id="4" name="Slide Number Placeholder 3"/>
          <p:cNvSpPr>
            <a:spLocks noGrp="1"/>
          </p:cNvSpPr>
          <p:nvPr>
            <p:ph type="sldNum" sz="quarter" idx="5"/>
          </p:nvPr>
        </p:nvSpPr>
        <p:spPr/>
        <p:txBody>
          <a:bodyPr/>
          <a:lstStyle/>
          <a:p>
            <a:fld id="{78FF7C80-9133-49A0-8105-A2F76F6E732C}" type="slidenum">
              <a:rPr lang="ru-RU" smtClean="0"/>
              <a:t>6</a:t>
            </a:fld>
            <a:endParaRPr lang="ru-RU"/>
          </a:p>
        </p:txBody>
      </p:sp>
    </p:spTree>
    <p:extLst>
      <p:ext uri="{BB962C8B-B14F-4D97-AF65-F5344CB8AC3E}">
        <p14:creationId xmlns:p14="http://schemas.microsoft.com/office/powerpoint/2010/main" val="3213006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Educational accounts have access to the voting feature and timer. I also love the templates: have a look at them for some ideas on how the board can be used. For instance, there is a template with warmups for any meeting or lesson. Miro also has an easy way to create mind maps.</a:t>
            </a:r>
            <a:endParaRPr lang="ru-RU" dirty="0"/>
          </a:p>
        </p:txBody>
      </p:sp>
      <p:sp>
        <p:nvSpPr>
          <p:cNvPr id="4" name="Slide Number Placeholder 3"/>
          <p:cNvSpPr>
            <a:spLocks noGrp="1"/>
          </p:cNvSpPr>
          <p:nvPr>
            <p:ph type="sldNum" sz="quarter" idx="5"/>
          </p:nvPr>
        </p:nvSpPr>
        <p:spPr/>
        <p:txBody>
          <a:bodyPr/>
          <a:lstStyle/>
          <a:p>
            <a:fld id="{78FF7C80-9133-49A0-8105-A2F76F6E732C}" type="slidenum">
              <a:rPr lang="ru-RU" smtClean="0"/>
              <a:t>7</a:t>
            </a:fld>
            <a:endParaRPr lang="ru-RU"/>
          </a:p>
        </p:txBody>
      </p:sp>
    </p:spTree>
    <p:extLst>
      <p:ext uri="{BB962C8B-B14F-4D97-AF65-F5344CB8AC3E}">
        <p14:creationId xmlns:p14="http://schemas.microsoft.com/office/powerpoint/2010/main" val="3929186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couple of ideas of how Miro can be used. Here we were looking at the topic of leisure activities and were generating ideas before a writing task. Students added their ideas on stickers, and then reorganized the stickers into various categories. Stickers can be quickly copied, so it was easy to add the same word to a couple of categories at once.</a:t>
            </a:r>
            <a:endParaRPr lang="ru-RU" dirty="0"/>
          </a:p>
        </p:txBody>
      </p:sp>
      <p:sp>
        <p:nvSpPr>
          <p:cNvPr id="4" name="Slide Number Placeholder 3"/>
          <p:cNvSpPr>
            <a:spLocks noGrp="1"/>
          </p:cNvSpPr>
          <p:nvPr>
            <p:ph type="sldNum" sz="quarter" idx="5"/>
          </p:nvPr>
        </p:nvSpPr>
        <p:spPr/>
        <p:txBody>
          <a:bodyPr/>
          <a:lstStyle/>
          <a:p>
            <a:fld id="{78FF7C80-9133-49A0-8105-A2F76F6E732C}" type="slidenum">
              <a:rPr lang="ru-RU" smtClean="0"/>
              <a:t>8</a:t>
            </a:fld>
            <a:endParaRPr lang="ru-RU"/>
          </a:p>
        </p:txBody>
      </p:sp>
    </p:spTree>
    <p:extLst>
      <p:ext uri="{BB962C8B-B14F-4D97-AF65-F5344CB8AC3E}">
        <p14:creationId xmlns:p14="http://schemas.microsoft.com/office/powerpoint/2010/main" val="958976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students can edit the board, you can have some hands-on activities during the lessons or assign them as homework. Here, I used  a photocopiable pronunciation activity. </a:t>
            </a:r>
            <a:r>
              <a:rPr lang="en-US" sz="1200" dirty="0"/>
              <a:t>I copied it onto the board, then added some stickers, and the students could move them across the board. You can see a miniature image of a saw and some other words that I added during the lesson. These were for sounds that proved difficult for my students.</a:t>
            </a:r>
            <a:endParaRPr lang="ru-RU" dirty="0"/>
          </a:p>
        </p:txBody>
      </p:sp>
      <p:sp>
        <p:nvSpPr>
          <p:cNvPr id="4" name="Slide Number Placeholder 3"/>
          <p:cNvSpPr>
            <a:spLocks noGrp="1"/>
          </p:cNvSpPr>
          <p:nvPr>
            <p:ph type="sldNum" sz="quarter" idx="5"/>
          </p:nvPr>
        </p:nvSpPr>
        <p:spPr/>
        <p:txBody>
          <a:bodyPr/>
          <a:lstStyle/>
          <a:p>
            <a:fld id="{78FF7C80-9133-49A0-8105-A2F76F6E732C}" type="slidenum">
              <a:rPr lang="ru-RU" smtClean="0"/>
              <a:t>9</a:t>
            </a:fld>
            <a:endParaRPr lang="ru-RU"/>
          </a:p>
        </p:txBody>
      </p:sp>
    </p:spTree>
    <p:extLst>
      <p:ext uri="{BB962C8B-B14F-4D97-AF65-F5344CB8AC3E}">
        <p14:creationId xmlns:p14="http://schemas.microsoft.com/office/powerpoint/2010/main" val="60850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45166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se text design - no anima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068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e text design - with anima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72308" y="1415562"/>
            <a:ext cx="10591798" cy="4761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18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2 photo option">
    <p:spTree>
      <p:nvGrpSpPr>
        <p:cNvPr id="1" name=""/>
        <p:cNvGrpSpPr/>
        <p:nvPr/>
      </p:nvGrpSpPr>
      <p:grpSpPr>
        <a:xfrm>
          <a:off x="0" y="0"/>
          <a:ext cx="0" cy="0"/>
          <a:chOff x="0" y="0"/>
          <a:chExt cx="0" cy="0"/>
        </a:xfrm>
      </p:grpSpPr>
      <p:sp>
        <p:nvSpPr>
          <p:cNvPr id="2" name="Title 1"/>
          <p:cNvSpPr>
            <a:spLocks noGrp="1"/>
          </p:cNvSpPr>
          <p:nvPr>
            <p:ph type="title"/>
          </p:nvPr>
        </p:nvSpPr>
        <p:spPr>
          <a:xfrm>
            <a:off x="6276511" y="134276"/>
            <a:ext cx="5671649" cy="1325563"/>
          </a:xfrm>
        </p:spPr>
        <p:txBody>
          <a:bodyPr/>
          <a:lstStyle/>
          <a:p>
            <a:r>
              <a:rPr lang="en-US" dirty="0"/>
              <a:t>Click to edit Master title style</a:t>
            </a:r>
          </a:p>
        </p:txBody>
      </p:sp>
      <p:sp>
        <p:nvSpPr>
          <p:cNvPr id="3" name="Content Placeholder 2"/>
          <p:cNvSpPr>
            <a:spLocks noGrp="1"/>
          </p:cNvSpPr>
          <p:nvPr>
            <p:ph idx="1"/>
          </p:nvPr>
        </p:nvSpPr>
        <p:spPr>
          <a:xfrm>
            <a:off x="6276512" y="1681171"/>
            <a:ext cx="5462953" cy="49310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578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3 photo option">
    <p:spTree>
      <p:nvGrpSpPr>
        <p:cNvPr id="1" name=""/>
        <p:cNvGrpSpPr/>
        <p:nvPr/>
      </p:nvGrpSpPr>
      <p:grpSpPr>
        <a:xfrm>
          <a:off x="0" y="0"/>
          <a:ext cx="0" cy="0"/>
          <a:chOff x="0" y="0"/>
          <a:chExt cx="0" cy="0"/>
        </a:xfrm>
      </p:grpSpPr>
      <p:sp>
        <p:nvSpPr>
          <p:cNvPr id="2" name="Title 1"/>
          <p:cNvSpPr>
            <a:spLocks noGrp="1"/>
          </p:cNvSpPr>
          <p:nvPr>
            <p:ph type="title"/>
          </p:nvPr>
        </p:nvSpPr>
        <p:spPr>
          <a:xfrm>
            <a:off x="4190999" y="134276"/>
            <a:ext cx="7757161" cy="1325563"/>
          </a:xfrm>
        </p:spPr>
        <p:txBody>
          <a:bodyPr/>
          <a:lstStyle/>
          <a:p>
            <a:r>
              <a:rPr lang="en-US" dirty="0"/>
              <a:t>Click to edit Master title style</a:t>
            </a:r>
          </a:p>
        </p:txBody>
      </p:sp>
      <p:sp>
        <p:nvSpPr>
          <p:cNvPr id="3" name="Content Placeholder 2"/>
          <p:cNvSpPr>
            <a:spLocks noGrp="1"/>
          </p:cNvSpPr>
          <p:nvPr>
            <p:ph idx="1"/>
          </p:nvPr>
        </p:nvSpPr>
        <p:spPr>
          <a:xfrm>
            <a:off x="4191000" y="1681171"/>
            <a:ext cx="7548465" cy="49310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700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50586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5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2206" y="18255"/>
            <a:ext cx="1139190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199" y="1415562"/>
            <a:ext cx="10925907" cy="47614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77634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5" r:id="rId4"/>
    <p:sldLayoutId id="2147483686" r:id="rId5"/>
    <p:sldLayoutId id="2147483678" r:id="rId6"/>
    <p:sldLayoutId id="2147483679" r:id="rId7"/>
  </p:sldLayoutIdLst>
  <p:txStyles>
    <p:titleStyle>
      <a:lvl1pPr algn="l" defTabSz="914400" rtl="0" eaLnBrk="1" latinLnBrk="0" hangingPunct="1">
        <a:lnSpc>
          <a:spcPct val="90000"/>
        </a:lnSpc>
        <a:spcBef>
          <a:spcPct val="0"/>
        </a:spcBef>
        <a:buNone/>
        <a:defRPr sz="5400" b="1" kern="1200">
          <a:solidFill>
            <a:schemeClr val="tx1"/>
          </a:solidFill>
          <a:latin typeface="Corbel" panose="020B0503020204020204" pitchFamily="34" charset="0"/>
          <a:ea typeface="+mj-ea"/>
          <a:cs typeface="+mj-cs"/>
        </a:defRPr>
      </a:lvl1pPr>
    </p:titleStyle>
    <p:bodyStyle>
      <a:lvl1pPr marL="0" indent="0" algn="l" defTabSz="914400" rtl="0" eaLnBrk="1" latinLnBrk="0" hangingPunct="1">
        <a:lnSpc>
          <a:spcPct val="100000"/>
        </a:lnSpc>
        <a:spcBef>
          <a:spcPts val="0"/>
        </a:spcBef>
        <a:spcAft>
          <a:spcPts val="4200"/>
        </a:spcAft>
        <a:buFont typeface="Arial" panose="020B0604020202020204" pitchFamily="34" charset="0"/>
        <a:buNone/>
        <a:defRPr sz="4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hyperlink" Target="etherpad.com" TargetMode="External"/><Relationship Id="rId4" Type="http://schemas.openxmlformats.org/officeDocument/2006/relationships/hyperlink" Target="https://pad.riseup.ne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me@nataliakurikova.co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nataliakurikova.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B039D7-FC9F-4140-98D2-D52C34841E9A}"/>
              </a:ext>
            </a:extLst>
          </p:cNvPr>
          <p:cNvSpPr>
            <a:spLocks/>
          </p:cNvSpPr>
          <p:nvPr/>
        </p:nvSpPr>
        <p:spPr>
          <a:xfrm>
            <a:off x="-1" y="-854072"/>
            <a:ext cx="12192000" cy="9328150"/>
          </a:xfrm>
          <a:prstGeom prst="rect">
            <a:avLst/>
          </a:prstGeom>
          <a:blipFill dpi="0" rotWithShape="0">
            <a:blip r:embed="rId3">
              <a:alphaModFix amt="6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Rectangle 6">
            <a:extLst>
              <a:ext uri="{FF2B5EF4-FFF2-40B4-BE49-F238E27FC236}">
                <a16:creationId xmlns:a16="http://schemas.microsoft.com/office/drawing/2014/main" id="{079336C2-B736-424E-BE4F-14B68D684B4D}"/>
              </a:ext>
            </a:extLst>
          </p:cNvPr>
          <p:cNvSpPr/>
          <p:nvPr/>
        </p:nvSpPr>
        <p:spPr>
          <a:xfrm>
            <a:off x="0" y="0"/>
            <a:ext cx="12192000" cy="2579077"/>
          </a:xfrm>
          <a:prstGeom prst="rect">
            <a:avLst/>
          </a:prstGeom>
          <a:solidFill>
            <a:srgbClr val="0091A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2AD987F5-2876-4493-B3D4-EFC66C661AC8}"/>
              </a:ext>
            </a:extLst>
          </p:cNvPr>
          <p:cNvSpPr>
            <a:spLocks noGrp="1"/>
          </p:cNvSpPr>
          <p:nvPr>
            <p:ph type="ctrTitle"/>
          </p:nvPr>
        </p:nvSpPr>
        <p:spPr>
          <a:xfrm>
            <a:off x="227556" y="-961904"/>
            <a:ext cx="11736886" cy="2387600"/>
          </a:xfrm>
        </p:spPr>
        <p:txBody>
          <a:bodyPr>
            <a:noAutofit/>
          </a:bodyPr>
          <a:lstStyle/>
          <a:p>
            <a:pPr algn="l"/>
            <a:r>
              <a:rPr lang="en-US" sz="7200" dirty="0">
                <a:solidFill>
                  <a:schemeClr val="bg1"/>
                </a:solidFill>
                <a:latin typeface="Corbel" panose="020B0503020204020204" pitchFamily="34" charset="0"/>
              </a:rPr>
              <a:t>Online teacher toolkit</a:t>
            </a:r>
            <a:endParaRPr lang="ru-RU" sz="7200" dirty="0">
              <a:solidFill>
                <a:schemeClr val="bg1"/>
              </a:solidFill>
              <a:latin typeface="Corbel" panose="020B0503020204020204" pitchFamily="34" charset="0"/>
            </a:endParaRPr>
          </a:p>
        </p:txBody>
      </p:sp>
      <p:sp>
        <p:nvSpPr>
          <p:cNvPr id="3" name="Subtitle 2">
            <a:extLst>
              <a:ext uri="{FF2B5EF4-FFF2-40B4-BE49-F238E27FC236}">
                <a16:creationId xmlns:a16="http://schemas.microsoft.com/office/drawing/2014/main" id="{76DA836E-DFF7-49CB-B82F-3880D2D4E830}"/>
              </a:ext>
            </a:extLst>
          </p:cNvPr>
          <p:cNvSpPr>
            <a:spLocks noGrp="1"/>
          </p:cNvSpPr>
          <p:nvPr>
            <p:ph type="subTitle" idx="1"/>
          </p:nvPr>
        </p:nvSpPr>
        <p:spPr>
          <a:xfrm>
            <a:off x="227555" y="1425696"/>
            <a:ext cx="11515592" cy="1655762"/>
          </a:xfrm>
        </p:spPr>
        <p:txBody>
          <a:bodyPr>
            <a:normAutofit/>
          </a:bodyPr>
          <a:lstStyle/>
          <a:p>
            <a:pPr algn="l"/>
            <a:r>
              <a:rPr lang="en-US" sz="4800" dirty="0">
                <a:solidFill>
                  <a:schemeClr val="bg1"/>
                </a:solidFill>
              </a:rPr>
              <a:t>Free apps to promote student engagement</a:t>
            </a:r>
            <a:endParaRPr lang="ru-RU" sz="4800" dirty="0">
              <a:solidFill>
                <a:schemeClr val="bg1"/>
              </a:solidFill>
            </a:endParaRPr>
          </a:p>
        </p:txBody>
      </p:sp>
    </p:spTree>
    <p:extLst>
      <p:ext uri="{BB962C8B-B14F-4D97-AF65-F5344CB8AC3E}">
        <p14:creationId xmlns:p14="http://schemas.microsoft.com/office/powerpoint/2010/main" val="653176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8034-4AB9-41BC-977B-FBDC2CDC2884}"/>
              </a:ext>
            </a:extLst>
          </p:cNvPr>
          <p:cNvSpPr>
            <a:spLocks noGrp="1"/>
          </p:cNvSpPr>
          <p:nvPr>
            <p:ph type="title"/>
          </p:nvPr>
        </p:nvSpPr>
        <p:spPr/>
        <p:txBody>
          <a:bodyPr>
            <a:normAutofit/>
          </a:bodyPr>
          <a:lstStyle/>
          <a:p>
            <a:r>
              <a:rPr lang="en-US" dirty="0">
                <a:solidFill>
                  <a:srgbClr val="0091AD"/>
                </a:solidFill>
              </a:rPr>
              <a:t>Collaborative writing…</a:t>
            </a:r>
            <a:endParaRPr lang="ru-RU" dirty="0">
              <a:solidFill>
                <a:srgbClr val="0091AD"/>
              </a:solidFill>
            </a:endParaRPr>
          </a:p>
        </p:txBody>
      </p:sp>
      <p:pic>
        <p:nvPicPr>
          <p:cNvPr id="7" name="Picture 6">
            <a:extLst>
              <a:ext uri="{FF2B5EF4-FFF2-40B4-BE49-F238E27FC236}">
                <a16:creationId xmlns:a16="http://schemas.microsoft.com/office/drawing/2014/main" id="{9577956F-4768-49D7-8EFE-85B23D62100D}"/>
              </a:ext>
            </a:extLst>
          </p:cNvPr>
          <p:cNvPicPr>
            <a:picLocks noChangeAspect="1"/>
          </p:cNvPicPr>
          <p:nvPr/>
        </p:nvPicPr>
        <p:blipFill rotWithShape="1">
          <a:blip r:embed="rId3">
            <a:extLst>
              <a:ext uri="{28A0092B-C50C-407E-A947-70E740481C1C}">
                <a14:useLocalDpi xmlns:a14="http://schemas.microsoft.com/office/drawing/2010/main" val="0"/>
              </a:ext>
            </a:extLst>
          </a:blip>
          <a:srcRect l="2942" t="14829" r="2942" b="6722"/>
          <a:stretch/>
        </p:blipFill>
        <p:spPr>
          <a:xfrm>
            <a:off x="-131799" y="1343818"/>
            <a:ext cx="12455598" cy="6922005"/>
          </a:xfrm>
          <a:prstGeom prst="rect">
            <a:avLst/>
          </a:prstGeom>
        </p:spPr>
      </p:pic>
    </p:spTree>
    <p:extLst>
      <p:ext uri="{BB962C8B-B14F-4D97-AF65-F5344CB8AC3E}">
        <p14:creationId xmlns:p14="http://schemas.microsoft.com/office/powerpoint/2010/main" val="2514269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1EA89-C936-4BEC-AA82-73A8100AD430}"/>
              </a:ext>
            </a:extLst>
          </p:cNvPr>
          <p:cNvSpPr>
            <a:spLocks noGrp="1"/>
          </p:cNvSpPr>
          <p:nvPr>
            <p:ph type="title"/>
          </p:nvPr>
        </p:nvSpPr>
        <p:spPr/>
        <p:txBody>
          <a:bodyPr/>
          <a:lstStyle/>
          <a:p>
            <a:r>
              <a:rPr lang="en-US" dirty="0">
                <a:solidFill>
                  <a:srgbClr val="0091AD"/>
                </a:solidFill>
              </a:rPr>
              <a:t>or speaking? </a:t>
            </a:r>
            <a:r>
              <a:rPr lang="en-US" dirty="0" err="1">
                <a:solidFill>
                  <a:srgbClr val="0091AD"/>
                </a:solidFill>
              </a:rPr>
              <a:t>Etherpad</a:t>
            </a:r>
            <a:r>
              <a:rPr lang="en-US" dirty="0">
                <a:solidFill>
                  <a:srgbClr val="0091AD"/>
                </a:solidFill>
              </a:rPr>
              <a:t>!</a:t>
            </a:r>
            <a:endParaRPr lang="ru-RU" dirty="0">
              <a:solidFill>
                <a:srgbClr val="0091AD"/>
              </a:solidFill>
            </a:endParaRPr>
          </a:p>
        </p:txBody>
      </p:sp>
      <p:pic>
        <p:nvPicPr>
          <p:cNvPr id="4" name="Picture 3">
            <a:extLst>
              <a:ext uri="{FF2B5EF4-FFF2-40B4-BE49-F238E27FC236}">
                <a16:creationId xmlns:a16="http://schemas.microsoft.com/office/drawing/2014/main" id="{B3625AF4-F7DE-4C9A-8A00-A65B02EC9960}"/>
              </a:ext>
            </a:extLst>
          </p:cNvPr>
          <p:cNvPicPr>
            <a:picLocks noChangeAspect="1"/>
          </p:cNvPicPr>
          <p:nvPr/>
        </p:nvPicPr>
        <p:blipFill rotWithShape="1">
          <a:blip r:embed="rId3">
            <a:extLst>
              <a:ext uri="{28A0092B-C50C-407E-A947-70E740481C1C}">
                <a14:useLocalDpi xmlns:a14="http://schemas.microsoft.com/office/drawing/2010/main" val="0"/>
              </a:ext>
            </a:extLst>
          </a:blip>
          <a:srcRect t="14724"/>
          <a:stretch/>
        </p:blipFill>
        <p:spPr>
          <a:xfrm>
            <a:off x="515" y="1343818"/>
            <a:ext cx="12191485" cy="6930905"/>
          </a:xfrm>
          <a:prstGeom prst="rect">
            <a:avLst/>
          </a:prstGeom>
        </p:spPr>
      </p:pic>
    </p:spTree>
    <p:extLst>
      <p:ext uri="{BB962C8B-B14F-4D97-AF65-F5344CB8AC3E}">
        <p14:creationId xmlns:p14="http://schemas.microsoft.com/office/powerpoint/2010/main" val="278472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7D9F6E-E42D-4BCA-A65E-D935E0AFAE30}"/>
              </a:ext>
            </a:extLst>
          </p:cNvPr>
          <p:cNvSpPr>
            <a:spLocks noGrp="1"/>
          </p:cNvSpPr>
          <p:nvPr>
            <p:ph type="title"/>
          </p:nvPr>
        </p:nvSpPr>
        <p:spPr>
          <a:xfrm>
            <a:off x="424351" y="134276"/>
            <a:ext cx="5671649" cy="1325563"/>
          </a:xfrm>
        </p:spPr>
        <p:txBody>
          <a:bodyPr>
            <a:normAutofit/>
          </a:bodyPr>
          <a:lstStyle/>
          <a:p>
            <a:r>
              <a:rPr lang="en-US" dirty="0"/>
              <a:t>Set up a pad</a:t>
            </a:r>
            <a:endParaRPr lang="ru-RU" dirty="0"/>
          </a:p>
        </p:txBody>
      </p:sp>
      <p:sp>
        <p:nvSpPr>
          <p:cNvPr id="6" name="Content Placeholder 5">
            <a:extLst>
              <a:ext uri="{FF2B5EF4-FFF2-40B4-BE49-F238E27FC236}">
                <a16:creationId xmlns:a16="http://schemas.microsoft.com/office/drawing/2014/main" id="{01490052-EE9F-411A-88A6-420546D0A265}"/>
              </a:ext>
            </a:extLst>
          </p:cNvPr>
          <p:cNvSpPr>
            <a:spLocks noGrp="1"/>
          </p:cNvSpPr>
          <p:nvPr>
            <p:ph idx="1"/>
          </p:nvPr>
        </p:nvSpPr>
        <p:spPr>
          <a:xfrm>
            <a:off x="424351" y="1459839"/>
            <a:ext cx="5462953" cy="4931046"/>
          </a:xfrm>
        </p:spPr>
        <p:txBody>
          <a:bodyPr>
            <a:normAutofit/>
          </a:bodyPr>
          <a:lstStyle/>
          <a:p>
            <a:r>
              <a:rPr lang="en-NZ" dirty="0">
                <a:hlinkClick r:id="rId4"/>
              </a:rPr>
              <a:t>https://pad.riseup.net/</a:t>
            </a:r>
            <a:endParaRPr lang="en-NZ" dirty="0"/>
          </a:p>
          <a:p>
            <a:r>
              <a:rPr lang="en-NZ" dirty="0"/>
              <a:t>Create a pad and select its lifespan</a:t>
            </a:r>
          </a:p>
          <a:p>
            <a:r>
              <a:rPr lang="en-US" dirty="0"/>
              <a:t>Check out </a:t>
            </a:r>
            <a:r>
              <a:rPr lang="en-US" dirty="0">
                <a:hlinkClick r:id="rId5"/>
              </a:rPr>
              <a:t>etherpad.com </a:t>
            </a:r>
            <a:r>
              <a:rPr lang="en-US" dirty="0"/>
              <a:t>for a list of other sites</a:t>
            </a:r>
            <a:endParaRPr lang="ru-RU" dirty="0"/>
          </a:p>
        </p:txBody>
      </p:sp>
      <p:pic>
        <p:nvPicPr>
          <p:cNvPr id="8" name="Picture 7">
            <a:extLst>
              <a:ext uri="{FF2B5EF4-FFF2-40B4-BE49-F238E27FC236}">
                <a16:creationId xmlns:a16="http://schemas.microsoft.com/office/drawing/2014/main" id="{2A71CB08-30E0-4C27-80FC-823C386945C7}"/>
              </a:ext>
            </a:extLst>
          </p:cNvPr>
          <p:cNvPicPr>
            <a:picLocks noChangeAspect="1"/>
          </p:cNvPicPr>
          <p:nvPr/>
        </p:nvPicPr>
        <p:blipFill rotWithShape="1">
          <a:blip r:embed="rId6"/>
          <a:srcRect l="10080"/>
          <a:stretch/>
        </p:blipFill>
        <p:spPr>
          <a:xfrm>
            <a:off x="6096000" y="0"/>
            <a:ext cx="7340962" cy="6858000"/>
          </a:xfrm>
          <a:prstGeom prst="rect">
            <a:avLst/>
          </a:prstGeom>
        </p:spPr>
      </p:pic>
    </p:spTree>
    <p:custDataLst>
      <p:tags r:id="rId1"/>
    </p:custDataLst>
    <p:extLst>
      <p:ext uri="{BB962C8B-B14F-4D97-AF65-F5344CB8AC3E}">
        <p14:creationId xmlns:p14="http://schemas.microsoft.com/office/powerpoint/2010/main" val="1535643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63F3E9-0DE1-49DB-B901-230E7CC91735}"/>
              </a:ext>
            </a:extLst>
          </p:cNvPr>
          <p:cNvSpPr txBox="1"/>
          <p:nvPr/>
        </p:nvSpPr>
        <p:spPr>
          <a:xfrm>
            <a:off x="0" y="934224"/>
            <a:ext cx="6096000" cy="5355312"/>
          </a:xfrm>
          <a:prstGeom prst="rect">
            <a:avLst/>
          </a:prstGeom>
          <a:noFill/>
        </p:spPr>
        <p:txBody>
          <a:bodyPr wrap="square">
            <a:spAutoFit/>
          </a:bodyPr>
          <a:lstStyle/>
          <a:p>
            <a:pPr algn="ctr"/>
            <a:r>
              <a:rPr lang="en-US" b="1" i="0" dirty="0">
                <a:solidFill>
                  <a:srgbClr val="000000"/>
                </a:solidFill>
                <a:effectLst/>
                <a:latin typeface="Arial" panose="020B0604020202020204" pitchFamily="34" charset="0"/>
              </a:rPr>
              <a:t>Guess what your partner's words mean. Ask a follow-up question.</a:t>
            </a:r>
            <a:br>
              <a:rPr lang="en-US" b="1" i="0" dirty="0">
                <a:solidFill>
                  <a:srgbClr val="000000"/>
                </a:solidFill>
                <a:effectLst/>
                <a:latin typeface="Arial" panose="020B0604020202020204" pitchFamily="34" charset="0"/>
              </a:rPr>
            </a:br>
            <a:endParaRPr lang="en-US" b="1" i="0" dirty="0">
              <a:solidFill>
                <a:srgbClr val="000000"/>
              </a:solidFill>
              <a:effectLst/>
              <a:latin typeface="Arial" panose="020B0604020202020204" pitchFamily="34" charset="0"/>
            </a:endParaRPr>
          </a:p>
          <a:p>
            <a:pPr algn="ct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1 a cafe or bar you go to</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2 a </a:t>
            </a:r>
            <a:r>
              <a:rPr lang="en-US" b="0" i="0" dirty="0" err="1">
                <a:solidFill>
                  <a:srgbClr val="000000"/>
                </a:solidFill>
                <a:effectLst/>
                <a:latin typeface="Arial" panose="020B0604020202020204" pitchFamily="34" charset="0"/>
              </a:rPr>
              <a:t>neighbour</a:t>
            </a:r>
            <a:r>
              <a:rPr lang="en-US" b="0" i="0" dirty="0">
                <a:solidFill>
                  <a:srgbClr val="000000"/>
                </a:solidFill>
                <a:effectLst/>
                <a:latin typeface="Arial" panose="020B0604020202020204" pitchFamily="34" charset="0"/>
              </a:rPr>
              <a:t> you know</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3 a type of music you like</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4 the house you live in</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5 a subject you interested in</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6 a TV </a:t>
            </a:r>
            <a:r>
              <a:rPr lang="en-US" b="0" i="0" dirty="0" err="1">
                <a:solidFill>
                  <a:srgbClr val="000000"/>
                </a:solidFill>
                <a:effectLst/>
                <a:latin typeface="Arial" panose="020B0604020202020204" pitchFamily="34" charset="0"/>
              </a:rPr>
              <a:t>programme</a:t>
            </a:r>
            <a:r>
              <a:rPr lang="en-US" b="0" i="0" dirty="0">
                <a:solidFill>
                  <a:srgbClr val="000000"/>
                </a:solidFill>
                <a:effectLst/>
                <a:latin typeface="Arial" panose="020B0604020202020204" pitchFamily="34" charset="0"/>
              </a:rPr>
              <a:t> you watch</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7 a </a:t>
            </a:r>
            <a:r>
              <a:rPr lang="en-US" b="0" i="0" dirty="0" err="1">
                <a:solidFill>
                  <a:srgbClr val="000000"/>
                </a:solidFill>
                <a:effectLst/>
                <a:latin typeface="Arial" panose="020B0604020202020204" pitchFamily="34" charset="0"/>
              </a:rPr>
              <a:t>favourite</a:t>
            </a:r>
            <a:r>
              <a:rPr lang="en-US" b="0" i="0" dirty="0">
                <a:solidFill>
                  <a:srgbClr val="000000"/>
                </a:solidFill>
                <a:effectLst/>
                <a:latin typeface="Arial" panose="020B0604020202020204" pitchFamily="34" charset="0"/>
              </a:rPr>
              <a:t> possession you have</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8 the place you work or study</a:t>
            </a:r>
            <a:br>
              <a:rPr lang="en-US" b="0" i="0" dirty="0">
                <a:solidFill>
                  <a:srgbClr val="000000"/>
                </a:solidFill>
                <a:effectLst/>
                <a:latin typeface="Arial" panose="020B0604020202020204" pitchFamily="34" charset="0"/>
              </a:rPr>
            </a:b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EXAMPLE</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A: "Maxim"... Is Maxim a </a:t>
            </a:r>
            <a:r>
              <a:rPr lang="en-US" b="0" i="0" dirty="0" err="1">
                <a:solidFill>
                  <a:srgbClr val="000000"/>
                </a:solidFill>
                <a:effectLst/>
                <a:latin typeface="Arial" panose="020B0604020202020204" pitchFamily="34" charset="0"/>
              </a:rPr>
              <a:t>neighbour</a:t>
            </a:r>
            <a:r>
              <a:rPr lang="en-US" b="0" i="0" dirty="0">
                <a:solidFill>
                  <a:srgbClr val="000000"/>
                </a:solidFill>
                <a:effectLst/>
                <a:latin typeface="Arial" panose="020B0604020202020204" pitchFamily="34" charset="0"/>
              </a:rPr>
              <a:t> you know?</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B: No, not really! It's a cafe I often go to.</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A: How long have you been going there?</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B: I've been going there for 6 years.</a:t>
            </a:r>
            <a:br>
              <a:rPr lang="en-US" b="0" i="0" dirty="0">
                <a:solidFill>
                  <a:srgbClr val="000000"/>
                </a:solidFill>
                <a:effectLst/>
                <a:latin typeface="Arial" panose="020B0604020202020204" pitchFamily="34" charset="0"/>
              </a:rPr>
            </a:br>
            <a:endParaRPr lang="en-US" b="0" i="0" dirty="0">
              <a:solidFill>
                <a:srgbClr val="000000"/>
              </a:solidFill>
              <a:effectLst/>
              <a:latin typeface="Arial" panose="020B0604020202020204" pitchFamily="34" charset="0"/>
            </a:endParaRPr>
          </a:p>
        </p:txBody>
      </p:sp>
      <p:pic>
        <p:nvPicPr>
          <p:cNvPr id="7" name="Picture 6">
            <a:extLst>
              <a:ext uri="{FF2B5EF4-FFF2-40B4-BE49-F238E27FC236}">
                <a16:creationId xmlns:a16="http://schemas.microsoft.com/office/drawing/2014/main" id="{775D1F15-8837-4C67-B421-145D41E00E74}"/>
              </a:ext>
            </a:extLst>
          </p:cNvPr>
          <p:cNvPicPr>
            <a:picLocks noChangeAspect="1"/>
          </p:cNvPicPr>
          <p:nvPr/>
        </p:nvPicPr>
        <p:blipFill>
          <a:blip r:embed="rId3"/>
          <a:stretch>
            <a:fillRect/>
          </a:stretch>
        </p:blipFill>
        <p:spPr>
          <a:xfrm>
            <a:off x="6267198" y="2152523"/>
            <a:ext cx="5814564" cy="2918713"/>
          </a:xfrm>
          <a:prstGeom prst="rect">
            <a:avLst/>
          </a:prstGeom>
        </p:spPr>
      </p:pic>
    </p:spTree>
    <p:extLst>
      <p:ext uri="{BB962C8B-B14F-4D97-AF65-F5344CB8AC3E}">
        <p14:creationId xmlns:p14="http://schemas.microsoft.com/office/powerpoint/2010/main" val="3218059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7FF24-2322-490A-BF7C-BDCBE96623A5}"/>
              </a:ext>
            </a:extLst>
          </p:cNvPr>
          <p:cNvSpPr>
            <a:spLocks noGrp="1"/>
          </p:cNvSpPr>
          <p:nvPr>
            <p:ph type="title"/>
          </p:nvPr>
        </p:nvSpPr>
        <p:spPr/>
        <p:txBody>
          <a:bodyPr/>
          <a:lstStyle/>
          <a:p>
            <a:endParaRPr lang="ru-RU" dirty="0"/>
          </a:p>
        </p:txBody>
      </p:sp>
      <p:pic>
        <p:nvPicPr>
          <p:cNvPr id="8" name="Picture 7">
            <a:extLst>
              <a:ext uri="{FF2B5EF4-FFF2-40B4-BE49-F238E27FC236}">
                <a16:creationId xmlns:a16="http://schemas.microsoft.com/office/drawing/2014/main" id="{4345B913-09AC-4C25-85B9-8E40C66CF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0659"/>
            <a:ext cx="12292314" cy="8194876"/>
          </a:xfrm>
          <a:prstGeom prst="rect">
            <a:avLst/>
          </a:prstGeom>
        </p:spPr>
      </p:pic>
    </p:spTree>
    <p:extLst>
      <p:ext uri="{BB962C8B-B14F-4D97-AF65-F5344CB8AC3E}">
        <p14:creationId xmlns:p14="http://schemas.microsoft.com/office/powerpoint/2010/main" val="2120800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1316-00BD-445D-AE40-0D5B2FF0354D}"/>
              </a:ext>
            </a:extLst>
          </p:cNvPr>
          <p:cNvSpPr>
            <a:spLocks noGrp="1"/>
          </p:cNvSpPr>
          <p:nvPr>
            <p:ph type="title"/>
          </p:nvPr>
        </p:nvSpPr>
        <p:spPr/>
        <p:txBody>
          <a:bodyPr>
            <a:normAutofit/>
          </a:bodyPr>
          <a:lstStyle/>
          <a:p>
            <a:r>
              <a:rPr lang="en-NZ" dirty="0"/>
              <a:t>crosswordlabs.com</a:t>
            </a:r>
            <a:endParaRPr lang="ru-RU" dirty="0"/>
          </a:p>
        </p:txBody>
      </p:sp>
      <p:pic>
        <p:nvPicPr>
          <p:cNvPr id="5" name="Picture 4">
            <a:extLst>
              <a:ext uri="{FF2B5EF4-FFF2-40B4-BE49-F238E27FC236}">
                <a16:creationId xmlns:a16="http://schemas.microsoft.com/office/drawing/2014/main" id="{CFD65B4E-1EBF-44CB-9FD5-F5A1B8923E92}"/>
              </a:ext>
            </a:extLst>
          </p:cNvPr>
          <p:cNvPicPr>
            <a:picLocks noChangeAspect="1"/>
          </p:cNvPicPr>
          <p:nvPr/>
        </p:nvPicPr>
        <p:blipFill>
          <a:blip r:embed="rId3"/>
          <a:stretch>
            <a:fillRect/>
          </a:stretch>
        </p:blipFill>
        <p:spPr>
          <a:xfrm>
            <a:off x="2545974" y="1302205"/>
            <a:ext cx="7100051" cy="5537540"/>
          </a:xfrm>
          <a:prstGeom prst="rect">
            <a:avLst/>
          </a:prstGeom>
        </p:spPr>
      </p:pic>
    </p:spTree>
    <p:extLst>
      <p:ext uri="{BB962C8B-B14F-4D97-AF65-F5344CB8AC3E}">
        <p14:creationId xmlns:p14="http://schemas.microsoft.com/office/powerpoint/2010/main" val="32865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403CC-A9F1-4D25-94FB-9E3A03E89AB3}"/>
              </a:ext>
            </a:extLst>
          </p:cNvPr>
          <p:cNvSpPr>
            <a:spLocks noGrp="1"/>
          </p:cNvSpPr>
          <p:nvPr>
            <p:ph type="title"/>
          </p:nvPr>
        </p:nvSpPr>
        <p:spPr/>
        <p:txBody>
          <a:bodyPr/>
          <a:lstStyle/>
          <a:p>
            <a:r>
              <a:rPr lang="en-US" dirty="0"/>
              <a:t>Creating a crossword</a:t>
            </a:r>
            <a:endParaRPr lang="ru-RU" dirty="0"/>
          </a:p>
        </p:txBody>
      </p:sp>
      <p:pic>
        <p:nvPicPr>
          <p:cNvPr id="5" name="Picture 4">
            <a:extLst>
              <a:ext uri="{FF2B5EF4-FFF2-40B4-BE49-F238E27FC236}">
                <a16:creationId xmlns:a16="http://schemas.microsoft.com/office/drawing/2014/main" id="{77200761-1FEE-4E92-91E6-E76C312E1F08}"/>
              </a:ext>
            </a:extLst>
          </p:cNvPr>
          <p:cNvPicPr>
            <a:picLocks noChangeAspect="1"/>
          </p:cNvPicPr>
          <p:nvPr/>
        </p:nvPicPr>
        <p:blipFill>
          <a:blip r:embed="rId3"/>
          <a:stretch>
            <a:fillRect/>
          </a:stretch>
        </p:blipFill>
        <p:spPr>
          <a:xfrm>
            <a:off x="1535046" y="1343818"/>
            <a:ext cx="8847587" cy="5349704"/>
          </a:xfrm>
          <a:prstGeom prst="rect">
            <a:avLst/>
          </a:prstGeom>
        </p:spPr>
      </p:pic>
    </p:spTree>
    <p:extLst>
      <p:ext uri="{BB962C8B-B14F-4D97-AF65-F5344CB8AC3E}">
        <p14:creationId xmlns:p14="http://schemas.microsoft.com/office/powerpoint/2010/main" val="2545651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A45C3-443D-4846-BDE7-E220B452555A}"/>
              </a:ext>
            </a:extLst>
          </p:cNvPr>
          <p:cNvSpPr>
            <a:spLocks noGrp="1"/>
          </p:cNvSpPr>
          <p:nvPr>
            <p:ph type="title"/>
          </p:nvPr>
        </p:nvSpPr>
        <p:spPr/>
        <p:txBody>
          <a:bodyPr/>
          <a:lstStyle/>
          <a:p>
            <a:endParaRPr lang="ru-RU"/>
          </a:p>
        </p:txBody>
      </p:sp>
      <p:pic>
        <p:nvPicPr>
          <p:cNvPr id="4" name="Picture 3">
            <a:extLst>
              <a:ext uri="{FF2B5EF4-FFF2-40B4-BE49-F238E27FC236}">
                <a16:creationId xmlns:a16="http://schemas.microsoft.com/office/drawing/2014/main" id="{2F5A069E-CE86-4728-9D13-B9164C68F22D}"/>
              </a:ext>
            </a:extLst>
          </p:cNvPr>
          <p:cNvPicPr>
            <a:picLocks noChangeAspect="1"/>
          </p:cNvPicPr>
          <p:nvPr/>
        </p:nvPicPr>
        <p:blipFill>
          <a:blip r:embed="rId4"/>
          <a:stretch>
            <a:fillRect/>
          </a:stretch>
        </p:blipFill>
        <p:spPr>
          <a:xfrm>
            <a:off x="1988443" y="220080"/>
            <a:ext cx="8532217" cy="6417840"/>
          </a:xfrm>
          <a:prstGeom prst="rect">
            <a:avLst/>
          </a:prstGeom>
        </p:spPr>
      </p:pic>
      <p:sp>
        <p:nvSpPr>
          <p:cNvPr id="5" name="Arrow: Right 4">
            <a:extLst>
              <a:ext uri="{FF2B5EF4-FFF2-40B4-BE49-F238E27FC236}">
                <a16:creationId xmlns:a16="http://schemas.microsoft.com/office/drawing/2014/main" id="{9655875D-ED0F-47A5-BF6C-1B8E7DD7BDC6}"/>
              </a:ext>
            </a:extLst>
          </p:cNvPr>
          <p:cNvSpPr/>
          <p:nvPr/>
        </p:nvSpPr>
        <p:spPr>
          <a:xfrm>
            <a:off x="185817" y="5102040"/>
            <a:ext cx="1485523" cy="609600"/>
          </a:xfrm>
          <a:prstGeom prst="rightArrow">
            <a:avLst/>
          </a:prstGeom>
          <a:solidFill>
            <a:srgbClr val="0091AD"/>
          </a:solidFill>
          <a:ln>
            <a:solidFill>
              <a:srgbClr val="0091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Arrow: Right 5">
            <a:extLst>
              <a:ext uri="{FF2B5EF4-FFF2-40B4-BE49-F238E27FC236}">
                <a16:creationId xmlns:a16="http://schemas.microsoft.com/office/drawing/2014/main" id="{6B58C13B-570C-4A94-9467-8286ED9D1822}"/>
              </a:ext>
            </a:extLst>
          </p:cNvPr>
          <p:cNvSpPr/>
          <p:nvPr/>
        </p:nvSpPr>
        <p:spPr>
          <a:xfrm>
            <a:off x="4956515" y="1240843"/>
            <a:ext cx="1485523" cy="609600"/>
          </a:xfrm>
          <a:prstGeom prst="rightArrow">
            <a:avLst/>
          </a:prstGeom>
          <a:solidFill>
            <a:srgbClr val="0091AD"/>
          </a:solidFill>
          <a:ln>
            <a:solidFill>
              <a:srgbClr val="0091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extLst>
      <p:ext uri="{BB962C8B-B14F-4D97-AF65-F5344CB8AC3E}">
        <p14:creationId xmlns:p14="http://schemas.microsoft.com/office/powerpoint/2010/main" val="276080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362DF-860B-40F9-8D74-3762B2F494AE}"/>
              </a:ext>
            </a:extLst>
          </p:cNvPr>
          <p:cNvSpPr>
            <a:spLocks noGrp="1"/>
          </p:cNvSpPr>
          <p:nvPr>
            <p:ph type="title"/>
          </p:nvPr>
        </p:nvSpPr>
        <p:spPr/>
        <p:txBody>
          <a:bodyPr/>
          <a:lstStyle/>
          <a:p>
            <a:endParaRPr lang="ru-RU"/>
          </a:p>
        </p:txBody>
      </p:sp>
      <p:pic>
        <p:nvPicPr>
          <p:cNvPr id="6" name="Picture 5">
            <a:extLst>
              <a:ext uri="{FF2B5EF4-FFF2-40B4-BE49-F238E27FC236}">
                <a16:creationId xmlns:a16="http://schemas.microsoft.com/office/drawing/2014/main" id="{1B68F693-E28C-445D-8031-8F1DE90C7B48}"/>
              </a:ext>
            </a:extLst>
          </p:cNvPr>
          <p:cNvPicPr>
            <a:picLocks noChangeAspect="1"/>
          </p:cNvPicPr>
          <p:nvPr/>
        </p:nvPicPr>
        <p:blipFill>
          <a:blip r:embed="rId3"/>
          <a:stretch>
            <a:fillRect/>
          </a:stretch>
        </p:blipFill>
        <p:spPr>
          <a:xfrm>
            <a:off x="1736982" y="251184"/>
            <a:ext cx="8718035" cy="6355631"/>
          </a:xfrm>
          <a:prstGeom prst="rect">
            <a:avLst/>
          </a:prstGeom>
        </p:spPr>
      </p:pic>
    </p:spTree>
    <p:extLst>
      <p:ext uri="{BB962C8B-B14F-4D97-AF65-F5344CB8AC3E}">
        <p14:creationId xmlns:p14="http://schemas.microsoft.com/office/powerpoint/2010/main" val="1623589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14CD-C702-4D22-AFB9-9C7FA84646A6}"/>
              </a:ext>
            </a:extLst>
          </p:cNvPr>
          <p:cNvSpPr>
            <a:spLocks noGrp="1"/>
          </p:cNvSpPr>
          <p:nvPr>
            <p:ph type="title"/>
          </p:nvPr>
        </p:nvSpPr>
        <p:spPr/>
        <p:txBody>
          <a:bodyPr/>
          <a:lstStyle/>
          <a:p>
            <a:endParaRPr lang="ru-RU"/>
          </a:p>
        </p:txBody>
      </p:sp>
      <p:pic>
        <p:nvPicPr>
          <p:cNvPr id="6" name="Picture 5">
            <a:extLst>
              <a:ext uri="{FF2B5EF4-FFF2-40B4-BE49-F238E27FC236}">
                <a16:creationId xmlns:a16="http://schemas.microsoft.com/office/drawing/2014/main" id="{C70DE4BE-360A-4C7D-AC41-F13393DD5A00}"/>
              </a:ext>
            </a:extLst>
          </p:cNvPr>
          <p:cNvPicPr>
            <a:picLocks noChangeAspect="1"/>
          </p:cNvPicPr>
          <p:nvPr/>
        </p:nvPicPr>
        <p:blipFill>
          <a:blip r:embed="rId3"/>
          <a:stretch>
            <a:fillRect/>
          </a:stretch>
        </p:blipFill>
        <p:spPr>
          <a:xfrm>
            <a:off x="1740792" y="239753"/>
            <a:ext cx="8710415" cy="6378493"/>
          </a:xfrm>
          <a:prstGeom prst="rect">
            <a:avLst/>
          </a:prstGeom>
        </p:spPr>
      </p:pic>
    </p:spTree>
    <p:extLst>
      <p:ext uri="{BB962C8B-B14F-4D97-AF65-F5344CB8AC3E}">
        <p14:creationId xmlns:p14="http://schemas.microsoft.com/office/powerpoint/2010/main" val="4267084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F10BD1-3214-40D3-8355-C0DE59A09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91380"/>
            <a:ext cx="12192000" cy="18288000"/>
          </a:xfrm>
          <a:prstGeom prst="rect">
            <a:avLst/>
          </a:prstGeom>
        </p:spPr>
      </p:pic>
    </p:spTree>
    <p:extLst>
      <p:ext uri="{BB962C8B-B14F-4D97-AF65-F5344CB8AC3E}">
        <p14:creationId xmlns:p14="http://schemas.microsoft.com/office/powerpoint/2010/main" val="588038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36EEB-ADE0-4871-A666-5A933F4008F5}"/>
              </a:ext>
            </a:extLst>
          </p:cNvPr>
          <p:cNvSpPr>
            <a:spLocks noGrp="1"/>
          </p:cNvSpPr>
          <p:nvPr>
            <p:ph type="title"/>
          </p:nvPr>
        </p:nvSpPr>
        <p:spPr/>
        <p:txBody>
          <a:bodyPr/>
          <a:lstStyle/>
          <a:p>
            <a:endParaRPr lang="ru-RU"/>
          </a:p>
        </p:txBody>
      </p:sp>
      <p:pic>
        <p:nvPicPr>
          <p:cNvPr id="4" name="Picture 3">
            <a:extLst>
              <a:ext uri="{FF2B5EF4-FFF2-40B4-BE49-F238E27FC236}">
                <a16:creationId xmlns:a16="http://schemas.microsoft.com/office/drawing/2014/main" id="{71C7E216-070A-4F22-A860-AEDA8C91E947}"/>
              </a:ext>
            </a:extLst>
          </p:cNvPr>
          <p:cNvPicPr>
            <a:picLocks noChangeAspect="1"/>
          </p:cNvPicPr>
          <p:nvPr/>
        </p:nvPicPr>
        <p:blipFill>
          <a:blip r:embed="rId3"/>
          <a:stretch>
            <a:fillRect/>
          </a:stretch>
        </p:blipFill>
        <p:spPr>
          <a:xfrm>
            <a:off x="1668396" y="87340"/>
            <a:ext cx="8855207" cy="6683319"/>
          </a:xfrm>
          <a:prstGeom prst="rect">
            <a:avLst/>
          </a:prstGeom>
        </p:spPr>
      </p:pic>
    </p:spTree>
    <p:extLst>
      <p:ext uri="{BB962C8B-B14F-4D97-AF65-F5344CB8AC3E}">
        <p14:creationId xmlns:p14="http://schemas.microsoft.com/office/powerpoint/2010/main" val="2575646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9336C2-B736-424E-BE4F-14B68D684B4D}"/>
              </a:ext>
            </a:extLst>
          </p:cNvPr>
          <p:cNvSpPr/>
          <p:nvPr/>
        </p:nvSpPr>
        <p:spPr>
          <a:xfrm>
            <a:off x="0" y="0"/>
            <a:ext cx="12192000" cy="2579077"/>
          </a:xfrm>
          <a:prstGeom prst="rect">
            <a:avLst/>
          </a:prstGeom>
          <a:solidFill>
            <a:srgbClr val="0091A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2AD987F5-2876-4493-B3D4-EFC66C661AC8}"/>
              </a:ext>
            </a:extLst>
          </p:cNvPr>
          <p:cNvSpPr>
            <a:spLocks noGrp="1"/>
          </p:cNvSpPr>
          <p:nvPr>
            <p:ph type="ctrTitle"/>
          </p:nvPr>
        </p:nvSpPr>
        <p:spPr>
          <a:xfrm>
            <a:off x="227556" y="-961904"/>
            <a:ext cx="11736886" cy="2387600"/>
          </a:xfrm>
        </p:spPr>
        <p:txBody>
          <a:bodyPr>
            <a:noAutofit/>
          </a:bodyPr>
          <a:lstStyle/>
          <a:p>
            <a:pPr algn="l"/>
            <a:r>
              <a:rPr lang="en-US" sz="7200" dirty="0">
                <a:solidFill>
                  <a:schemeClr val="bg1"/>
                </a:solidFill>
                <a:latin typeface="Corbel" panose="020B0503020204020204" pitchFamily="34" charset="0"/>
              </a:rPr>
              <a:t>Online teacher toolkit</a:t>
            </a:r>
            <a:endParaRPr lang="ru-RU" sz="7200" dirty="0">
              <a:solidFill>
                <a:schemeClr val="bg1"/>
              </a:solidFill>
              <a:latin typeface="Corbel" panose="020B0503020204020204" pitchFamily="34" charset="0"/>
            </a:endParaRPr>
          </a:p>
        </p:txBody>
      </p:sp>
      <p:sp>
        <p:nvSpPr>
          <p:cNvPr id="3" name="Subtitle 2">
            <a:extLst>
              <a:ext uri="{FF2B5EF4-FFF2-40B4-BE49-F238E27FC236}">
                <a16:creationId xmlns:a16="http://schemas.microsoft.com/office/drawing/2014/main" id="{76DA836E-DFF7-49CB-B82F-3880D2D4E830}"/>
              </a:ext>
            </a:extLst>
          </p:cNvPr>
          <p:cNvSpPr>
            <a:spLocks noGrp="1"/>
          </p:cNvSpPr>
          <p:nvPr>
            <p:ph type="subTitle" idx="1"/>
          </p:nvPr>
        </p:nvSpPr>
        <p:spPr>
          <a:xfrm>
            <a:off x="227555" y="1425696"/>
            <a:ext cx="11515592" cy="1655762"/>
          </a:xfrm>
        </p:spPr>
        <p:txBody>
          <a:bodyPr>
            <a:normAutofit/>
          </a:bodyPr>
          <a:lstStyle/>
          <a:p>
            <a:pPr algn="l"/>
            <a:r>
              <a:rPr lang="en-US" sz="4800" dirty="0">
                <a:solidFill>
                  <a:schemeClr val="bg1"/>
                </a:solidFill>
              </a:rPr>
              <a:t>Free apps to promote student engagement</a:t>
            </a:r>
            <a:endParaRPr lang="ru-RU" sz="4800" dirty="0">
              <a:solidFill>
                <a:schemeClr val="bg1"/>
              </a:solidFill>
            </a:endParaRPr>
          </a:p>
        </p:txBody>
      </p:sp>
      <p:sp>
        <p:nvSpPr>
          <p:cNvPr id="8" name="Subtitle 2">
            <a:extLst>
              <a:ext uri="{FF2B5EF4-FFF2-40B4-BE49-F238E27FC236}">
                <a16:creationId xmlns:a16="http://schemas.microsoft.com/office/drawing/2014/main" id="{2D33DA8E-9B39-431D-8EBA-80D2F20EFB1C}"/>
              </a:ext>
            </a:extLst>
          </p:cNvPr>
          <p:cNvSpPr txBox="1">
            <a:spLocks/>
          </p:cNvSpPr>
          <p:nvPr/>
        </p:nvSpPr>
        <p:spPr>
          <a:xfrm>
            <a:off x="338203" y="3019226"/>
            <a:ext cx="11515592" cy="383877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100000"/>
              </a:lnSpc>
              <a:spcBef>
                <a:spcPts val="0"/>
              </a:spcBef>
              <a:spcAft>
                <a:spcPts val="4200"/>
              </a:spcAft>
              <a:buFont typeface="Arial" panose="020B0604020202020204" pitchFamily="34" charset="0"/>
              <a:buNone/>
              <a:defRPr sz="2400" kern="1200">
                <a:solidFill>
                  <a:schemeClr val="tx1"/>
                </a:solidFill>
                <a:latin typeface="Corbel" panose="020B0503020204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orbel" panose="020B0503020204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orbel" panose="020B0503020204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orbel" panose="020B0503020204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orbel" panose="020B0503020204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dirty="0"/>
              <a:t>Thank you!</a:t>
            </a:r>
          </a:p>
          <a:p>
            <a:pPr algn="l"/>
            <a:r>
              <a:rPr lang="en-US" sz="4000" dirty="0"/>
              <a:t>Questions? Please feel free to reach out!</a:t>
            </a:r>
          </a:p>
          <a:p>
            <a:pPr algn="l"/>
            <a:r>
              <a:rPr lang="en-US" sz="4000" dirty="0"/>
              <a:t>Email: </a:t>
            </a:r>
            <a:r>
              <a:rPr lang="en-US" sz="4000" dirty="0">
                <a:hlinkClick r:id="rId3"/>
              </a:rPr>
              <a:t>me@nataliakurikova.com</a:t>
            </a:r>
            <a:endParaRPr lang="en-US" sz="4000" dirty="0"/>
          </a:p>
          <a:p>
            <a:pPr algn="l"/>
            <a:r>
              <a:rPr lang="en-US" sz="4000" dirty="0"/>
              <a:t>URL: </a:t>
            </a:r>
            <a:r>
              <a:rPr lang="en-US" sz="4000" dirty="0">
                <a:hlinkClick r:id="rId4"/>
              </a:rPr>
              <a:t>nataliakurikova.com</a:t>
            </a:r>
            <a:endParaRPr lang="ru-RU" sz="4000" dirty="0"/>
          </a:p>
        </p:txBody>
      </p:sp>
    </p:spTree>
    <p:extLst>
      <p:ext uri="{BB962C8B-B14F-4D97-AF65-F5344CB8AC3E}">
        <p14:creationId xmlns:p14="http://schemas.microsoft.com/office/powerpoint/2010/main" val="4171832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E68CFE-D46A-4315-9387-40FB6EB9E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0559"/>
            <a:ext cx="12201838" cy="8121848"/>
          </a:xfrm>
          <a:prstGeom prst="rect">
            <a:avLst/>
          </a:prstGeom>
        </p:spPr>
      </p:pic>
    </p:spTree>
    <p:extLst>
      <p:ext uri="{BB962C8B-B14F-4D97-AF65-F5344CB8AC3E}">
        <p14:creationId xmlns:p14="http://schemas.microsoft.com/office/powerpoint/2010/main" val="3295300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F89A97-DE4C-46C7-B1DD-7CAD2F21A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5180"/>
            <a:ext cx="12192000" cy="8128000"/>
          </a:xfrm>
          <a:prstGeom prst="rect">
            <a:avLst/>
          </a:prstGeom>
        </p:spPr>
      </p:pic>
    </p:spTree>
    <p:extLst>
      <p:ext uri="{BB962C8B-B14F-4D97-AF65-F5344CB8AC3E}">
        <p14:creationId xmlns:p14="http://schemas.microsoft.com/office/powerpoint/2010/main" val="2058341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C3A703-EAB0-433D-AB32-13D910F163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63" y="0"/>
            <a:ext cx="12741925" cy="11023093"/>
          </a:xfrm>
          <a:prstGeom prst="rect">
            <a:avLst/>
          </a:prstGeom>
        </p:spPr>
      </p:pic>
    </p:spTree>
    <p:extLst>
      <p:ext uri="{BB962C8B-B14F-4D97-AF65-F5344CB8AC3E}">
        <p14:creationId xmlns:p14="http://schemas.microsoft.com/office/powerpoint/2010/main" val="421218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67AAA7-1823-4082-ABA0-D083B0F31DD2}"/>
              </a:ext>
            </a:extLst>
          </p:cNvPr>
          <p:cNvSpPr/>
          <p:nvPr/>
        </p:nvSpPr>
        <p:spPr>
          <a:xfrm>
            <a:off x="0" y="-187567"/>
            <a:ext cx="12192000" cy="1325562"/>
          </a:xfrm>
          <a:prstGeom prst="rect">
            <a:avLst/>
          </a:prstGeom>
          <a:solidFill>
            <a:srgbClr val="0091A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7C7F3CC8-935A-4D88-8646-8EA835853B52}"/>
              </a:ext>
            </a:extLst>
          </p:cNvPr>
          <p:cNvSpPr>
            <a:spLocks noGrp="1"/>
          </p:cNvSpPr>
          <p:nvPr>
            <p:ph type="title"/>
          </p:nvPr>
        </p:nvSpPr>
        <p:spPr/>
        <p:txBody>
          <a:bodyPr>
            <a:normAutofit/>
          </a:bodyPr>
          <a:lstStyle/>
          <a:p>
            <a:r>
              <a:rPr lang="en-US" dirty="0">
                <a:solidFill>
                  <a:schemeClr val="bg1"/>
                </a:solidFill>
              </a:rPr>
              <a:t>miro.com</a:t>
            </a:r>
            <a:endParaRPr lang="ru-RU" dirty="0">
              <a:solidFill>
                <a:schemeClr val="bg1"/>
              </a:solidFill>
            </a:endParaRPr>
          </a:p>
        </p:txBody>
      </p:sp>
      <p:sp>
        <p:nvSpPr>
          <p:cNvPr id="3" name="Content Placeholder 2">
            <a:extLst>
              <a:ext uri="{FF2B5EF4-FFF2-40B4-BE49-F238E27FC236}">
                <a16:creationId xmlns:a16="http://schemas.microsoft.com/office/drawing/2014/main" id="{619C240D-516F-4203-AE73-A8F7DA836227}"/>
              </a:ext>
            </a:extLst>
          </p:cNvPr>
          <p:cNvSpPr>
            <a:spLocks noGrp="1"/>
          </p:cNvSpPr>
          <p:nvPr>
            <p:ph idx="1"/>
          </p:nvPr>
        </p:nvSpPr>
        <p:spPr/>
        <p:txBody>
          <a:bodyPr>
            <a:normAutofit/>
          </a:bodyPr>
          <a:lstStyle/>
          <a:p>
            <a:r>
              <a:rPr lang="en-US" dirty="0"/>
              <a:t>Online whiteboard for visual collaboration</a:t>
            </a:r>
          </a:p>
          <a:p>
            <a:r>
              <a:rPr lang="en-US" dirty="0"/>
              <a:t>Free educator accounts</a:t>
            </a:r>
          </a:p>
          <a:p>
            <a:r>
              <a:rPr lang="en-US" dirty="0"/>
              <a:t>Infinite board, can be divided into frames</a:t>
            </a:r>
          </a:p>
          <a:p>
            <a:r>
              <a:rPr lang="en-US" dirty="0"/>
              <a:t>Frames to organize content or student work</a:t>
            </a:r>
          </a:p>
        </p:txBody>
      </p:sp>
    </p:spTree>
    <p:custDataLst>
      <p:tags r:id="rId1"/>
    </p:custDataLst>
    <p:extLst>
      <p:ext uri="{BB962C8B-B14F-4D97-AF65-F5344CB8AC3E}">
        <p14:creationId xmlns:p14="http://schemas.microsoft.com/office/powerpoint/2010/main" val="2102782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67AAA7-1823-4082-ABA0-D083B0F31DD2}"/>
              </a:ext>
            </a:extLst>
          </p:cNvPr>
          <p:cNvSpPr/>
          <p:nvPr/>
        </p:nvSpPr>
        <p:spPr>
          <a:xfrm>
            <a:off x="0" y="-187567"/>
            <a:ext cx="12192000" cy="1325562"/>
          </a:xfrm>
          <a:prstGeom prst="rect">
            <a:avLst/>
          </a:prstGeom>
          <a:solidFill>
            <a:srgbClr val="0091A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7C7F3CC8-935A-4D88-8646-8EA835853B52}"/>
              </a:ext>
            </a:extLst>
          </p:cNvPr>
          <p:cNvSpPr>
            <a:spLocks noGrp="1"/>
          </p:cNvSpPr>
          <p:nvPr>
            <p:ph type="title"/>
          </p:nvPr>
        </p:nvSpPr>
        <p:spPr/>
        <p:txBody>
          <a:bodyPr>
            <a:normAutofit/>
          </a:bodyPr>
          <a:lstStyle/>
          <a:p>
            <a:r>
              <a:rPr lang="en-US" dirty="0">
                <a:solidFill>
                  <a:schemeClr val="bg1"/>
                </a:solidFill>
              </a:rPr>
              <a:t>miro.com</a:t>
            </a:r>
            <a:endParaRPr lang="ru-RU" dirty="0">
              <a:solidFill>
                <a:schemeClr val="bg1"/>
              </a:solidFill>
            </a:endParaRPr>
          </a:p>
        </p:txBody>
      </p:sp>
      <p:sp>
        <p:nvSpPr>
          <p:cNvPr id="3" name="Content Placeholder 2">
            <a:extLst>
              <a:ext uri="{FF2B5EF4-FFF2-40B4-BE49-F238E27FC236}">
                <a16:creationId xmlns:a16="http://schemas.microsoft.com/office/drawing/2014/main" id="{619C240D-516F-4203-AE73-A8F7DA836227}"/>
              </a:ext>
            </a:extLst>
          </p:cNvPr>
          <p:cNvSpPr>
            <a:spLocks noGrp="1"/>
          </p:cNvSpPr>
          <p:nvPr>
            <p:ph idx="1"/>
          </p:nvPr>
        </p:nvSpPr>
        <p:spPr/>
        <p:txBody>
          <a:bodyPr>
            <a:normAutofit/>
          </a:bodyPr>
          <a:lstStyle/>
          <a:p>
            <a:r>
              <a:rPr lang="en-US" dirty="0"/>
              <a:t>Voting and timer</a:t>
            </a:r>
          </a:p>
          <a:p>
            <a:r>
              <a:rPr lang="en-US" dirty="0"/>
              <a:t>Templates</a:t>
            </a:r>
          </a:p>
          <a:p>
            <a:r>
              <a:rPr lang="en-US" dirty="0"/>
              <a:t>Mind map</a:t>
            </a:r>
            <a:endParaRPr lang="ru-RU" dirty="0"/>
          </a:p>
        </p:txBody>
      </p:sp>
    </p:spTree>
    <p:custDataLst>
      <p:tags r:id="rId1"/>
    </p:custDataLst>
    <p:extLst>
      <p:ext uri="{BB962C8B-B14F-4D97-AF65-F5344CB8AC3E}">
        <p14:creationId xmlns:p14="http://schemas.microsoft.com/office/powerpoint/2010/main" val="350939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B58016-3A4B-431C-98CF-9136A54FAF55}"/>
              </a:ext>
            </a:extLst>
          </p:cNvPr>
          <p:cNvSpPr>
            <a:spLocks noGrp="1"/>
          </p:cNvSpPr>
          <p:nvPr>
            <p:ph type="title"/>
          </p:nvPr>
        </p:nvSpPr>
        <p:spPr/>
        <p:txBody>
          <a:bodyPr/>
          <a:lstStyle/>
          <a:p>
            <a:r>
              <a:rPr lang="en-US" dirty="0">
                <a:solidFill>
                  <a:srgbClr val="0091AD"/>
                </a:solidFill>
              </a:rPr>
              <a:t>Stickers</a:t>
            </a:r>
            <a:endParaRPr lang="ru-RU" dirty="0">
              <a:solidFill>
                <a:srgbClr val="0091AD"/>
              </a:solidFill>
            </a:endParaRPr>
          </a:p>
        </p:txBody>
      </p:sp>
      <p:sp>
        <p:nvSpPr>
          <p:cNvPr id="8" name="Content Placeholder 7">
            <a:extLst>
              <a:ext uri="{FF2B5EF4-FFF2-40B4-BE49-F238E27FC236}">
                <a16:creationId xmlns:a16="http://schemas.microsoft.com/office/drawing/2014/main" id="{F1AE7A05-C5F5-4268-B47E-A967EF71A33A}"/>
              </a:ext>
            </a:extLst>
          </p:cNvPr>
          <p:cNvSpPr>
            <a:spLocks noGrp="1"/>
          </p:cNvSpPr>
          <p:nvPr>
            <p:ph idx="1"/>
          </p:nvPr>
        </p:nvSpPr>
        <p:spPr/>
        <p:txBody>
          <a:bodyPr/>
          <a:lstStyle/>
          <a:p>
            <a:r>
              <a:rPr lang="en-US" dirty="0"/>
              <a:t>Idea generation</a:t>
            </a:r>
          </a:p>
          <a:p>
            <a:r>
              <a:rPr lang="en-US" dirty="0"/>
              <a:t>Brainstorming</a:t>
            </a:r>
          </a:p>
          <a:p>
            <a:r>
              <a:rPr lang="en-US" dirty="0"/>
              <a:t>Categorizing</a:t>
            </a:r>
            <a:endParaRPr lang="ru-RU" dirty="0"/>
          </a:p>
        </p:txBody>
      </p:sp>
      <p:pic>
        <p:nvPicPr>
          <p:cNvPr id="12" name="Picture 11">
            <a:extLst>
              <a:ext uri="{FF2B5EF4-FFF2-40B4-BE49-F238E27FC236}">
                <a16:creationId xmlns:a16="http://schemas.microsoft.com/office/drawing/2014/main" id="{DD2EFF71-F233-4377-A7D8-A374A13B0DCD}"/>
              </a:ext>
            </a:extLst>
          </p:cNvPr>
          <p:cNvPicPr>
            <a:picLocks noChangeAspect="1"/>
          </p:cNvPicPr>
          <p:nvPr/>
        </p:nvPicPr>
        <p:blipFill>
          <a:blip r:embed="rId4"/>
          <a:stretch>
            <a:fillRect/>
          </a:stretch>
        </p:blipFill>
        <p:spPr>
          <a:xfrm>
            <a:off x="-2145337" y="0"/>
            <a:ext cx="8241337" cy="6858000"/>
          </a:xfrm>
          <a:prstGeom prst="rect">
            <a:avLst/>
          </a:prstGeom>
        </p:spPr>
      </p:pic>
    </p:spTree>
    <p:custDataLst>
      <p:tags r:id="rId1"/>
    </p:custDataLst>
    <p:extLst>
      <p:ext uri="{BB962C8B-B14F-4D97-AF65-F5344CB8AC3E}">
        <p14:creationId xmlns:p14="http://schemas.microsoft.com/office/powerpoint/2010/main" val="1384889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7EDC96E-B7E9-4F4B-9B0D-76670D08C471}"/>
              </a:ext>
            </a:extLst>
          </p:cNvPr>
          <p:cNvPicPr>
            <a:picLocks noChangeAspect="1"/>
          </p:cNvPicPr>
          <p:nvPr/>
        </p:nvPicPr>
        <p:blipFill>
          <a:blip r:embed="rId4"/>
          <a:stretch>
            <a:fillRect/>
          </a:stretch>
        </p:blipFill>
        <p:spPr>
          <a:xfrm>
            <a:off x="-45693" y="1706880"/>
            <a:ext cx="6174256" cy="3618882"/>
          </a:xfrm>
          <a:prstGeom prst="rect">
            <a:avLst/>
          </a:prstGeom>
        </p:spPr>
      </p:pic>
      <p:sp>
        <p:nvSpPr>
          <p:cNvPr id="7" name="Title 6">
            <a:extLst>
              <a:ext uri="{FF2B5EF4-FFF2-40B4-BE49-F238E27FC236}">
                <a16:creationId xmlns:a16="http://schemas.microsoft.com/office/drawing/2014/main" id="{FBB58016-3A4B-431C-98CF-9136A54FAF55}"/>
              </a:ext>
            </a:extLst>
          </p:cNvPr>
          <p:cNvSpPr>
            <a:spLocks noGrp="1"/>
          </p:cNvSpPr>
          <p:nvPr>
            <p:ph type="title"/>
          </p:nvPr>
        </p:nvSpPr>
        <p:spPr/>
        <p:txBody>
          <a:bodyPr/>
          <a:lstStyle/>
          <a:p>
            <a:r>
              <a:rPr lang="en-US" dirty="0">
                <a:solidFill>
                  <a:srgbClr val="0091AD"/>
                </a:solidFill>
              </a:rPr>
              <a:t>Hands-on</a:t>
            </a:r>
            <a:endParaRPr lang="ru-RU" dirty="0">
              <a:solidFill>
                <a:srgbClr val="0091AD"/>
              </a:solidFill>
            </a:endParaRPr>
          </a:p>
        </p:txBody>
      </p:sp>
      <p:sp>
        <p:nvSpPr>
          <p:cNvPr id="8" name="Content Placeholder 7">
            <a:extLst>
              <a:ext uri="{FF2B5EF4-FFF2-40B4-BE49-F238E27FC236}">
                <a16:creationId xmlns:a16="http://schemas.microsoft.com/office/drawing/2014/main" id="{F1AE7A05-C5F5-4268-B47E-A967EF71A33A}"/>
              </a:ext>
            </a:extLst>
          </p:cNvPr>
          <p:cNvSpPr>
            <a:spLocks noGrp="1"/>
          </p:cNvSpPr>
          <p:nvPr>
            <p:ph idx="1"/>
          </p:nvPr>
        </p:nvSpPr>
        <p:spPr/>
        <p:txBody>
          <a:bodyPr>
            <a:normAutofit/>
          </a:bodyPr>
          <a:lstStyle/>
          <a:p>
            <a:r>
              <a:rPr lang="en-US" dirty="0"/>
              <a:t>Text, sticker, pen tools</a:t>
            </a:r>
          </a:p>
          <a:p>
            <a:r>
              <a:rPr lang="en-US" dirty="0"/>
              <a:t>A photocopiable activity</a:t>
            </a:r>
          </a:p>
          <a:p>
            <a:r>
              <a:rPr lang="en-US" dirty="0"/>
              <a:t>Prepare in a frame, copy and reuse</a:t>
            </a:r>
          </a:p>
        </p:txBody>
      </p:sp>
      <p:pic>
        <p:nvPicPr>
          <p:cNvPr id="5" name="Picture 4">
            <a:extLst>
              <a:ext uri="{FF2B5EF4-FFF2-40B4-BE49-F238E27FC236}">
                <a16:creationId xmlns:a16="http://schemas.microsoft.com/office/drawing/2014/main" id="{65249A09-D488-473D-B643-E41573848CBE}"/>
              </a:ext>
            </a:extLst>
          </p:cNvPr>
          <p:cNvPicPr>
            <a:picLocks noChangeAspect="1"/>
          </p:cNvPicPr>
          <p:nvPr/>
        </p:nvPicPr>
        <p:blipFill>
          <a:blip r:embed="rId5"/>
          <a:stretch>
            <a:fillRect/>
          </a:stretch>
        </p:blipFill>
        <p:spPr>
          <a:xfrm>
            <a:off x="0" y="1681171"/>
            <a:ext cx="6128563" cy="3469949"/>
          </a:xfrm>
          <a:prstGeom prst="rect">
            <a:avLst/>
          </a:prstGeom>
        </p:spPr>
      </p:pic>
      <p:sp>
        <p:nvSpPr>
          <p:cNvPr id="6" name="Oval 5">
            <a:extLst>
              <a:ext uri="{FF2B5EF4-FFF2-40B4-BE49-F238E27FC236}">
                <a16:creationId xmlns:a16="http://schemas.microsoft.com/office/drawing/2014/main" id="{7EC8ECF6-CF3E-4571-A779-A7509E34D687}"/>
              </a:ext>
            </a:extLst>
          </p:cNvPr>
          <p:cNvSpPr/>
          <p:nvPr/>
        </p:nvSpPr>
        <p:spPr>
          <a:xfrm>
            <a:off x="36576" y="2501746"/>
            <a:ext cx="292608" cy="304800"/>
          </a:xfrm>
          <a:prstGeom prst="ellipse">
            <a:avLst/>
          </a:prstGeom>
          <a:solidFill>
            <a:srgbClr val="FFFF0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Oval 10">
            <a:extLst>
              <a:ext uri="{FF2B5EF4-FFF2-40B4-BE49-F238E27FC236}">
                <a16:creationId xmlns:a16="http://schemas.microsoft.com/office/drawing/2014/main" id="{63DC6110-81F7-43D8-A24C-8C814DD3086F}"/>
              </a:ext>
            </a:extLst>
          </p:cNvPr>
          <p:cNvSpPr/>
          <p:nvPr/>
        </p:nvSpPr>
        <p:spPr>
          <a:xfrm>
            <a:off x="42672" y="2926080"/>
            <a:ext cx="292608" cy="304800"/>
          </a:xfrm>
          <a:prstGeom prst="ellipse">
            <a:avLst/>
          </a:prstGeom>
          <a:solidFill>
            <a:srgbClr val="FFFF0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Oval 12">
            <a:extLst>
              <a:ext uri="{FF2B5EF4-FFF2-40B4-BE49-F238E27FC236}">
                <a16:creationId xmlns:a16="http://schemas.microsoft.com/office/drawing/2014/main" id="{98ADD17C-64DF-4822-B005-3265A8F1F38B}"/>
              </a:ext>
            </a:extLst>
          </p:cNvPr>
          <p:cNvSpPr/>
          <p:nvPr/>
        </p:nvSpPr>
        <p:spPr>
          <a:xfrm>
            <a:off x="36576" y="3627121"/>
            <a:ext cx="292608" cy="304800"/>
          </a:xfrm>
          <a:prstGeom prst="ellipse">
            <a:avLst/>
          </a:prstGeom>
          <a:solidFill>
            <a:srgbClr val="FFFF0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665DC9E5-9B84-4969-8C5D-881F6D116D3C}"/>
              </a:ext>
            </a:extLst>
          </p:cNvPr>
          <p:cNvSpPr txBox="1"/>
          <p:nvPr/>
        </p:nvSpPr>
        <p:spPr>
          <a:xfrm>
            <a:off x="329184" y="5652906"/>
            <a:ext cx="6325564" cy="369332"/>
          </a:xfrm>
          <a:prstGeom prst="rect">
            <a:avLst/>
          </a:prstGeom>
          <a:noFill/>
        </p:spPr>
        <p:txBody>
          <a:bodyPr wrap="square">
            <a:spAutoFit/>
          </a:bodyPr>
          <a:lstStyle/>
          <a:p>
            <a:r>
              <a:rPr lang="en-US" sz="1800" dirty="0"/>
              <a:t>(Source: Pronunciation Practice Activities by M. </a:t>
            </a:r>
            <a:r>
              <a:rPr lang="en-US" sz="1800" dirty="0" err="1"/>
              <a:t>Hewings</a:t>
            </a:r>
            <a:r>
              <a:rPr lang="en-US" sz="1800" dirty="0"/>
              <a:t>)</a:t>
            </a:r>
            <a:endParaRPr lang="ru-RU" sz="1800" dirty="0"/>
          </a:p>
        </p:txBody>
      </p:sp>
    </p:spTree>
    <p:custDataLst>
      <p:tags r:id="rId1"/>
    </p:custDataLst>
    <p:extLst>
      <p:ext uri="{BB962C8B-B14F-4D97-AF65-F5344CB8AC3E}">
        <p14:creationId xmlns:p14="http://schemas.microsoft.com/office/powerpoint/2010/main" val="24945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6" grpId="0" animBg="1"/>
      <p:bldP spid="11" grpId="0" animBg="1"/>
      <p:bldP spid="13" grpId="0" animBg="1"/>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5.2|4.1"/>
</p:tagLst>
</file>

<file path=ppt/tags/tag2.xml><?xml version="1.0" encoding="utf-8"?>
<p:tagLst xmlns:a="http://schemas.openxmlformats.org/drawingml/2006/main" xmlns:r="http://schemas.openxmlformats.org/officeDocument/2006/relationships" xmlns:p="http://schemas.openxmlformats.org/presentationml/2006/main">
  <p:tag name="TIMING" val="|1.5|1.7|1.6"/>
</p:tagLst>
</file>

<file path=ppt/tags/tag3.xml><?xml version="1.0" encoding="utf-8"?>
<p:tagLst xmlns:a="http://schemas.openxmlformats.org/drawingml/2006/main" xmlns:r="http://schemas.openxmlformats.org/officeDocument/2006/relationships" xmlns:p="http://schemas.openxmlformats.org/presentationml/2006/main">
  <p:tag name="TIMING" val="|1.6|1.5|1.4"/>
</p:tagLst>
</file>

<file path=ppt/tags/tag4.xml><?xml version="1.0" encoding="utf-8"?>
<p:tagLst xmlns:a="http://schemas.openxmlformats.org/drawingml/2006/main" xmlns:r="http://schemas.openxmlformats.org/officeDocument/2006/relationships" xmlns:p="http://schemas.openxmlformats.org/presentationml/2006/main">
  <p:tag name="TIMING" val="|2.4|3.7|1.9|1.6|1.7|2.4|2.9"/>
</p:tagLst>
</file>

<file path=ppt/tags/tag5.xml><?xml version="1.0" encoding="utf-8"?>
<p:tagLst xmlns:a="http://schemas.openxmlformats.org/drawingml/2006/main" xmlns:r="http://schemas.openxmlformats.org/officeDocument/2006/relationships" xmlns:p="http://schemas.openxmlformats.org/presentationml/2006/main">
  <p:tag name="TIMING" val="|3.1|1.5|1.6"/>
</p:tagLst>
</file>

<file path=ppt/tags/tag6.xml><?xml version="1.0" encoding="utf-8"?>
<p:tagLst xmlns:a="http://schemas.openxmlformats.org/drawingml/2006/main" xmlns:r="http://schemas.openxmlformats.org/officeDocument/2006/relationships" xmlns:p="http://schemas.openxmlformats.org/presentationml/2006/main">
  <p:tag name="TIMING" val="|3.4|1.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3FCCE0E-84A9-4D5C-8412-514738FF4A4F}" vid="{074CE9DA-EE42-4B6E-AF5B-C08C8DF5B5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1511</TotalTime>
  <Words>1589</Words>
  <Application>Microsoft Office PowerPoint</Application>
  <PresentationFormat>Widescreen</PresentationFormat>
  <Paragraphs>86</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Corbel</vt:lpstr>
      <vt:lpstr>Office Theme</vt:lpstr>
      <vt:lpstr>Online teacher toolkit</vt:lpstr>
      <vt:lpstr>PowerPoint Presentation</vt:lpstr>
      <vt:lpstr>PowerPoint Presentation</vt:lpstr>
      <vt:lpstr>PowerPoint Presentation</vt:lpstr>
      <vt:lpstr>PowerPoint Presentation</vt:lpstr>
      <vt:lpstr>miro.com</vt:lpstr>
      <vt:lpstr>miro.com</vt:lpstr>
      <vt:lpstr>Stickers</vt:lpstr>
      <vt:lpstr>Hands-on</vt:lpstr>
      <vt:lpstr>Collaborative writing…</vt:lpstr>
      <vt:lpstr>or speaking? Etherpad!</vt:lpstr>
      <vt:lpstr>Set up a pad</vt:lpstr>
      <vt:lpstr>PowerPoint Presentation</vt:lpstr>
      <vt:lpstr>PowerPoint Presentation</vt:lpstr>
      <vt:lpstr>crosswordlabs.com</vt:lpstr>
      <vt:lpstr>Creating a crossword</vt:lpstr>
      <vt:lpstr>PowerPoint Presentation</vt:lpstr>
      <vt:lpstr>PowerPoint Presentation</vt:lpstr>
      <vt:lpstr>PowerPoint Presentation</vt:lpstr>
      <vt:lpstr>PowerPoint Presentation</vt:lpstr>
      <vt:lpstr>Online teacher toolkit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N</dc:creator>
  <cp:lastModifiedBy>Natalie N</cp:lastModifiedBy>
  <cp:revision>39</cp:revision>
  <dcterms:created xsi:type="dcterms:W3CDTF">2021-09-11T10:23:12Z</dcterms:created>
  <dcterms:modified xsi:type="dcterms:W3CDTF">2021-09-27T03:57:45Z</dcterms:modified>
</cp:coreProperties>
</file>